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60" r:id="rId4"/>
    <p:sldId id="264" r:id="rId5"/>
    <p:sldId id="266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75CF"/>
    <a:srgbClr val="7CC7F2"/>
    <a:srgbClr val="8DCCF0"/>
    <a:srgbClr val="319DF5"/>
    <a:srgbClr val="ADD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9F534-89DE-735E-8D73-C53C1B4CF617}" v="21" dt="2023-06-04T15:10:03.946"/>
    <p1510:client id="{6CC4B4CC-D78B-192F-15C0-6B3E04646654}" v="42" dt="2023-05-30T18:19:04.197"/>
    <p1510:client id="{8F4AE5AF-90E2-A24A-B61B-81EE7E74DCEF}" v="156" dt="2023-06-04T15:03:04.986"/>
    <p1510:client id="{C1FD05B8-99C3-1FD5-36BF-AEA43248229C}" v="19" dt="2023-06-04T15:05:55.162"/>
    <p1510:client id="{DB2A14A0-C397-2D7A-F9D0-28136F1F575F}" v="1" dt="2023-06-04T15:11:32.757"/>
    <p1510:client id="{F59922F0-979B-7CFE-99F4-027239B4032E}" v="1989" dt="2023-06-01T02:34:36.0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4T14:34:46.2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9826 7663 16383 0 0,'3'0'0'0'0,"4"0"0"0"0,6 0 0 0 0,4 0 0 0 0,7 0 0 0 0,18 0 0 0 0,6 0 0 0 0,0 0 0 0 0,-5 0 0 0 0,-6 0 0 0 0,-5 0 0 0 0,-4 0 0 0 0,-5 0 0 0 0,-2 0 0 0 0,-1 0 0 0 0,0 0 0 0 0,-1 0 0 0 0,0 0 0 0 0,0 0 0 0 0,2 0 0 0 0,-2 0 0 0 0,1 0 0 0 0,0 0 0 0 0,-1 0 0 0 0,0 0 0 0 0,-1 0 0 0 0,0 0 0 0 0,1 0 0 0 0,-1 0 0 0 0,0 0 0 0 0,-1 2 0 0 0,1 0 0 0 0,-1 0 0 0 0,0 0 0 0 0,-1-1 0 0 0,1 0 0 0 0,0-1 0 0 0,0 2 0 0 0,1 1 0 0 0,3 0 0 0 0,-2-1 0 0 0,1-1 0 0 0,0 0 0 0 0,1-1 0 0 0,-1 0 0 0 0,0 0 0 0 0,-2 2 0 0 0,0 0 0 0 0,-1 0 0 0 0,0-1 0 0 0,2 1 0 0 0,1-2 0 0 0,-1 1 0 0 0,1-1 0 0 0,0 0 0 0 0,1 0 0 0 0,5 0 0 0 0,1 0 0 0 0,1 1 0 0 0,2 2 0 0 0,4 0 0 0 0,0-1 0 0 0,1-1 0 0 0,3 0 0 0 0,1 2 0 0 0,-1 0 0 0 0,0 0 0 0 0,-3 0 0 0 0,-3-1 0 0 0,-2-2 0 0 0,-4 1 0 0 0,0-1 0 0 0,-5 0 0 0 0,0 0 0 0 0,-1 0 0 0 0,1 0 0 0 0,0 0 0 0 0,2 0 0 0 0,0-1 0 0 0,0 1 0 0 0,1 0 0 0 0,-3 0 0 0 0,0 0 0 0 0,-3 0 0 0 0,-2 0 0 0 0,-2 0 0 0 0,-3 0 0 0 0,0 0 0 0 0,-2 0 0 0 0,0 0 0 0 0,-2 2 0 0 0,0 0 0 0 0,-2 1 0 0 0,-2 0 0 0 0,-5 0 0 0 0,-2-1 0 0 0,-3 1 0 0 0,-1 0 0 0 0,-2-1 0 0 0,0 0 0 0 0,-1 1 0 0 0,1-1 0 0 0,0 2 0 0 0,-3 0 0 0 0,0 1 0 0 0,0 0 0 0 0,1 0 0 0 0,-2-1 0 0 0,0 2 0 0 0,-2-2 0 0 0,0 1 0 0 0,-1 0 0 0 0,-1-2 0 0 0,-1 1 0 0 0,1 0 0 0 0,-3-1 0 0 0,0 0 0 0 0,-1 1 0 0 0,-1 1 0 0 0,-4 0 0 0 0,-1-1 0 0 0,0 1 0 0 0,0-1 0 0 0,2 0 0 0 0,0-2 0 0 0,1 0 0 0 0,3-1 0 0 0,4-1 0 0 0,0 0 0 0 0,2 0 0 0 0,3-1 0 0 0,-2 1 0 0 0,1 0 0 0 0,0 0 0 0 0,2 0 0 0 0,-1 0 0 0 0,-1 0 0 0 0,1 0 0 0 0,-2 0 0 0 0,1 0 0 0 0,0 0 0 0 0,-1 0 0 0 0,0 0 0 0 0,1 0 0 0 0,2 0 0 0 0,-2 0 0 0 0,0 0 0 0 0,1 0 0 0 0,-2 0 0 0 0,1 0 0 0 0,0 0 0 0 0,-1 0 0 0 0,-2 0 0 0 0,0 0 0 0 0,-1 0 0 0 0,-2 0 0 0 0,-1 0 0 0 0,-1 0 0 0 0,-1 0 0 0 0,-1 0 0 0 0,0 0 0 0 0,-4 0 0 0 0,-1 0 0 0 0,1 0 0 0 0,1 0 0 0 0,0 0 0 0 0,2 0 0 0 0,0 0 0 0 0,1 0 0 0 0,0 0 0 0 0,0 0 0 0 0,0 0 0 0 0,-3 0 0 0 0,-1 0 0 0 0,0 0 0 0 0,1 0 0 0 0,0 0 0 0 0,2 0 0 0 0,0 0 0 0 0,1 0 0 0 0,0 0 0 0 0,2 0 0 0 0,2 0 0 0 0,-1 0 0 0 0,2 0 0 0 0,0 0 0 0 0,2 0 0 0 0,1 0 0 0 0,3 0 0 0 0,1 0 0 0 0,-1 0 0 0 0,0-2 0 0 0,1 0 0 0 0,0 0 0 0 0,1 0 0 0 0,0 1 0 0 0,1-1 0 0 0,1-1 0 0 0,-1 1 0 0 0,0 0 0 0 0,1-1 0 0 0,-1 0 0 0 0,0 1 0 0 0,1 0 0 0 0,0 1 0 0 0,-1 0 0 0 0,1 1 0 0 0,0 0 0 0 0,0 0 0 0 0,0 0 0 0 0,2 2 0 0 0,2 1 0 0 0,2 2 0 0 0,1 1 0 0 0,2 1 0 0 0,0 1 0 0 0,-4-1 0 0 0,-1 0 0 0 0,0-1 0 0 0,1 1 0 0 0,2 0 0 0 0,0 1 0 0 0,1 0 0 0 0,1 0 0 0 0,0 0 0 0 0,1-2 0 0 0,3-1 0 0 0,1-2 0 0 0,2-2 0 0 0,1 0 0 0 0,1-1 0 0 0,1 0 0 0 0,-1 0 0 0 0,1-1 0 0 0,0 1 0 0 0,0 0 0 0 0,0 0 0 0 0,-1 0 0 0 0,3 0 0 0 0,1 0 0 0 0,2 0 0 0 0,1 0 0 0 0,0 0 0 0 0,3 0 0 0 0,2 0 0 0 0,4 0 0 0 0,3 0 0 0 0,-3 0 0 0 0,-1 0 0 0 0,0 2 0 0 0,-3 0 0 0 0,-1 1 0 0 0,-3-1 0 0 0,-1-1 0 0 0,-1 0 0 0 0,0 0 0 0 0,-2-1 0 0 0,2 2 0 0 0,1 1 0 0 0,1-1 0 0 0,1 0 0 0 0,1-1 0 0 0,2 0 0 0 0,-1 0 0 0 0,-1-1 0 0 0,2 2 0 0 0,-2 1 0 0 0,0-1 0 0 0,1 0 0 0 0,1-1 0 0 0,2 0 0 0 0,-3 0 0 0 0,3-1 0 0 0,0 0 0 0 0,-1 2 0 0 0,4 0 0 0 0,1 1 0 0 0,0-1 0 0 0,3-1 0 0 0,4 0 0 0 0,3-1 0 0 0,2 1 0 0 0,3-1 0 0 0,0 0 0 0 0,1-1 0 0 0,1 1 0 0 0,-4 0 0 0 0,-4 0 0 0 0,-5 0 0 0 0,-5 0 0 0 0,-6 0 0 0 0,-5 0 0 0 0,-3 0 0 0 0,-2 0 0 0 0,-1 0 0 0 0,0 0 0 0 0,-1 0 0 0 0,1 0 0 0 0,0 0 0 0 0,0 0 0 0 0,3 0 0 0 0,0 0 0 0 0,1 0 0 0 0,2 0 0 0 0,-1 0 0 0 0,2 0 0 0 0,3 0 0 0 0,-1 0 0 0 0,0 0 0 0 0,2 0 0 0 0,-1 0 0 0 0,0 0 0 0 0,-1 0 0 0 0,-3 0 0 0 0,1 0 0 0 0,-1 0 0 0 0,1 0 0 0 0,0 0 0 0 0,-2 0 0 0 0,1 0 0 0 0,0 0 0 0 0,1 0 0 0 0,2 0 0 0 0,-1 0 0 0 0,-1 0 0 0 0,1 0 0 0 0,-1 0 0 0 0,-2 0 0 0 0,-2 0 0 0 0,0 0 0 0 0,-2 0 0 0 0,0 0 0 0 0,-1 0 0 0 0,1 0 0 0 0,-1 0 0 0 0,0 0 0 0 0,0 0 0 0 0,0 0 0 0 0,-1 0 0 0 0,-1 0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4T15:03:12.5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20488 13922 16383 0 0,'3'0'0'0'0,"3"0"0"0"0,5 0 0 0 0,6 0 0 0 0,5 0 0 0 0,7 0 0 0 0,4 0 0 0 0,-2 0 0 0 0,3 0 0 0 0,-3 0 0 0 0,-1 0 0 0 0,-2 0 0 0 0,0 0 0 0 0,-3 0 0 0 0,0 0 0 0 0,-4 0 0 0 0,1 0 0 0 0,0 0 0 0 0,0 0 0 0 0,0 0 0 0 0,1 0 0 0 0,2 0 0 0 0,2 0 0 0 0,0 0 0 0 0,2-2 0 0 0,-4-2 0 0 0,0 1 0 0 0,1 1 0 0 0,0 0 0 0 0,-3-1 0 0 0,1 0 0 0 0,-2 0 0 0 0,-4 1 0 0 0,1 1 0 0 0,-1 0 0 0 0,-2 1 0 0 0,-1 0 0 0 0,1 0 0 0 0,1 0 0 0 0,-2 0 0 0 0,2 0 0 0 0,4-2 0 0 0,-1-2 0 0 0,1 1 0 0 0,3 1 0 0 0,1 0 0 0 0,2 1 0 0 0,1 0 0 0 0,1 1 0 0 0,0-2 0 0 0,0-2 0 0 0,0 2 0 0 0,0-1 0 0 0,-3 1 0 0 0,-1 1 0 0 0,-3 1 0 0 0,0 0 0 0 0,1 0 0 0 0,-2 0 0 0 0,1 0 0 0 0,-1 0 0 0 0,0 0 0 0 0,-1 0 0 0 0,0 0 0 0 0,0-2 0 0 0,-2 0 0 0 0,0-1 0 0 0,0 1 0 0 0,-2 1 0 0 0,2 0 0 0 0,0 0 0 0 0,1 1 0 0 0,0 0 0 0 0,-2 0 0 0 0,1 0 0 0 0,0 0 0 0 0,-1 0 0 0 0,1 1 0 0 0,-1-1 0 0 0,0 0 0 0 0,1 0 0 0 0,-1 0 0 0 0,0 0 0 0 0,-2 0 0 0 0,1 0 0 0 0,1 0 0 0 0,-2 0 0 0 0,0 0 0 0 0,1 0 0 0 0,1 0 0 0 0,-2 0 0 0 0,0 0 0 0 0,-2 0 0 0 0,0 0 0 0 0,-1 0 0 0 0,-1 0 0 0 0,0 0 0 0 0,-1 1 0 0 0,-1 3 0 0 0,-3 2 0 0 0,-3 3 0 0 0,-1 1 0 0 0,-1 4 0 0 0,-1 1 0 0 0,0 0 0 0 0,-1 3 0 0 0,1 0 0 0 0,0-1 0 0 0,-1-2 0 0 0,1-1 0 0 0,0-1 0 0 0,0-1 0 0 0,0 0 0 0 0,0-1 0 0 0,0 1 0 0 0,-2-1 0 0 0,-3 0 0 0 0,-2 1 0 0 0,-2-3 0 0 0,-2 0 0 0 0,0 0 0 0 0,-1 0 0 0 0,1-1 0 0 0,-1 0 0 0 0,0 0 0 0 0,0-1 0 0 0,3 0 0 0 0,0 1 0 0 0,0-1 0 0 0,-1 0 0 0 0,1 1 0 0 0,-1-2 0 0 0,-1-1 0 0 0,0-1 0 0 0,0-3 0 0 0,0 0 0 0 0,-1 0 0 0 0,1-2 0 0 0,-1 1 0 0 0,0 0 0 0 0,1 0 0 0 0,0-1 0 0 0,-1 1 0 0 0,1 0 0 0 0,-1 0 0 0 0,0 0 0 0 0,-2 0 0 0 0,-2 0 0 0 0,1 0 0 0 0,-3 0 0 0 0,0 0 0 0 0,2 0 0 0 0,-3 0 0 0 0,1 0 0 0 0,1 0 0 0 0,2 0 0 0 0,1 0 0 0 0,1 0 0 0 0,1 0 0 0 0,0 0 0 0 0,1 0 0 0 0,0 0 0 0 0,-1 0 0 0 0,1 0 0 0 0,-4 0 0 0 0,0 0 0 0 0,-1 0 0 0 0,-1 0 0 0 0,-1 0 0 0 0,-2 0 0 0 0,1 0 0 0 0,-2 0 0 0 0,2 0 0 0 0,-2 0 0 0 0,-2 0 0 0 0,1 0 0 0 0,-1 0 0 0 0,2 0 0 0 0,-1 0 0 0 0,-1 0 0 0 0,1 0 0 0 0,0 0 0 0 0,1 0 0 0 0,-1 0 0 0 0,2 0 0 0 0,2 0 0 0 0,2 0 0 0 0,2 0 0 0 0,1 0 0 0 0,2 0 0 0 0,0 0 0 0 0,0 0 0 0 0,0 0 0 0 0,0 0 0 0 0,0 0 0 0 0,-3 0 0 0 0,-4 0 0 0 0,-8 0 0 0 0,-9 0 0 0 0,-6 0 0 0 0,-5 0 0 0 0,-5 0 0 0 0,-1 0 0 0 0,-1 0 0 0 0,0 0 0 0 0,-5 0 0 0 0,-1 0 0 0 0,0 0 0 0 0,6 0 0 0 0,3 0 0 0 0,1 0 0 0 0,0 0 0 0 0,3 0 0 0 0,2 0 0 0 0,2 0 0 0 0,0 0 0 0 0,2 0 0 0 0,3 0 0 0 0,3-2 0 0 0,3-2 0 0 0,3 1 0 0 0,6 1 0 0 0,1 0 0 0 0,3 1 0 0 0,2 0 0 0 0,2 1 0 0 0,5 0 0 0 0,6 0 0 0 0,4 0 0 0 0,5 0 0 0 0,2 1 0 0 0,2-1 0 0 0,0 0 0 0 0,1 0 0 0 0,0 0 0 0 0,2 0 0 0 0,0 0 0 0 0,0 0 0 0 0,0 0 0 0 0,-1 0 0 0 0,0 0 0 0 0,0 0 0 0 0,0 0 0 0 0,0 0 0 0 0,-1 0 0 0 0,1 0 0 0 0,-1 0 0 0 0,0 0 0 0 0,1 0 0 0 0,-1 0 0 0 0,4-3 0 0 0,0 0 0 0 0,4 0 0 0 0,-1 0 0 0 0,2 2 0 0 0,3-1 0 0 0,6 2 0 0 0,2 0 0 0 0,6 0 0 0 0,0 0 0 0 0,4 0 0 0 0,-1 0 0 0 0,-2 0 0 0 0,1 0 0 0 0,-1 0 0 0 0,-2 0 0 0 0,-3 0 0 0 0,-1 0 0 0 0,2 0 0 0 0,0 0 0 0 0,3 0 0 0 0,1 0 0 0 0,1 0 0 0 0,5 0 0 0 0,-2 0 0 0 0,-3 0 0 0 0,1 0 0 0 0,-1 0 0 0 0,-3 0 0 0 0,2 0 0 0 0,-2 0 0 0 0,-1 0 0 0 0,2 0 0 0 0,4 0 0 0 0,-1 0 0 0 0,-2 0 0 0 0,1 0 0 0 0,-1 0 0 0 0,-2 0 0 0 0,-2 0 0 0 0,-3 0 0 0 0,0 0 0 0 0,-2 0 0 0 0,-1 0 0 0 0,1 0 0 0 0,-4 0 0 0 0,-1 0 0 0 0,1 0 0 0 0,0 0 0 0 0,2 0 0 0 0,-3 0 0 0 0,0 0 0 0 0,-2 0 0 0 0,-3 0 0 0 0,-3 0 0 0 0,-2 0 0 0 0,-1 0 0 0 0,-1 0 0 0 0,-1 0 0 0 0,0 0 0 0 0,0 0 0 0 0,0 0 0 0 0,0 0 0 0 0,0 0 0 0 0,1 0 0 0 0,-1 0 0 0 0,1 0 0 0 0,-1 0 0 0 0,1 0 0 0 0,0 0 0 0 0,2 0 0 0 0,2 0 0 0 0,-1 0 0 0 0,-1 0 0 0 0,0 0 0 0 0,-1 0 0 0 0,-1 0 0 0 0,-1 0 0 0 0,0 0 0 0 0,-3-1 0 0 0,-2-3 0 0 0,-2-3 0 0 0,-4-1 0 0 0,-4-2 0 0 0,-3-1 0 0 0,-6 1 0 0 0,-2 0 0 0 0,-3 3 0 0 0,-1 1 0 0 0,0 3 0 0 0,0 1 0 0 0,0 1 0 0 0,1 1 0 0 0,3 1 0 0 0,1-1 0 0 0,2 0 0 0 0,1 1 0 0 0,1-1 0 0 0,0 0 0 0 0,0 0 0 0 0,-1 0 0 0 0,-1 0 0 0 0,0 0 0 0 0,-1 0 0 0 0,-2 0 0 0 0,-1 0 0 0 0,-2-5 0 0 0,-4-1 0 0 0,1-2 0 0 0,-2-2 0 0 0,1 0 0 0 0,0 0 0 0 0,2 0 0 0 0,1 1 0 0 0,3 0 0 0 0,2 0 0 0 0,1 2 0 0 0,3-1 0 0 0,1 2 0 0 0,1-1 0 0 0,-1 2 0 0 0,2-1 0 0 0,0 0 0 0 0,2-2 0 0 0,2 2 0 0 0,3 2 0 0 0,-2 5 0 0 0,-8 2 0 0 0,-8 2 0 0 0,-15 4 0 0 0,-14 1 0 0 0,-14 2 0 0 0,-16 2 0 0 0,-7 0 0 0 0,-4-3 0 0 0,-1-4 0 0 0,7-2 0 0 0,8-3 0 0 0,12-1 0 0 0,11-1 0 0 0,10-1 0 0 0,10 1 0 0 0,7-1 0 0 0,7 0 0 0 0,4 1 0 0 0,6 0 0 0 0,6 0 0 0 0,7 0 0 0 0,4 0 0 0 0,3 0 0 0 0,1 0 0 0 0,0-2 0 0 0,-1-1 0 0 0,0-1 0 0 0,0-1 0 0 0,-1 1 0 0 0,0-1 0 0 0,-1 1 0 0 0,4 0 0 0 0,0 1 0 0 0,3 2 0 0 0,0 0 0 0 0,3 1 0 0 0,1 0 0 0 0,7 0 0 0 0,7 0 0 0 0,5 0 0 0 0,6 1 0 0 0,3-1 0 0 0,1 0 0 0 0,2 0 0 0 0,0 0 0 0 0,0 0 0 0 0,-5 0 0 0 0,-5 0 0 0 0,-5 0 0 0 0,-4 0 0 0 0,-3 0 0 0 0,-5 0 0 0 0,-2 0 0 0 0,-2 0 0 0 0,-5 0 0 0 0,-1-2 0 0 0,-3-1 0 0 0,-1 1 0 0 0,-1 0 0 0 0,0 0 0 0 0,0 1 0 0 0,0 1 0 0 0,-1 0 0 0 0,0 0 0 0 0,0 0 0 0 0,0 0 0 0 0,0 0 0 0 0,0 0 0 0 0,1 0 0 0 0,0 0 0 0 0,1 0 0 0 0,-1 0 0 0 0,1 0 0 0 0,0 0 0 0 0,2 0 0 0 0,2 0 0 0 0,2 0 0 0 0,3 0 0 0 0,0 0 0 0 0,2 0 0 0 0,1 0 0 0 0,2 0 0 0 0,1 0 0 0 0,1 0 0 0 0,0 0 0 0 0,1 0 0 0 0,-3 0 0 0 0,-1 0 0 0 0,1 0 0 0 0,-3 0 0 0 0,-3 0 0 0 0,-3 0 0 0 0,-3 0 0 0 0,-1 0 0 0 0,-1 0 0 0 0,-1 0 0 0 0,0 0 0 0 0,-3 2 0 0 0,0 0 0 0 0,-1 1 0 0 0,-3 3 0 0 0,-1-1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4T14:34:46.8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23814 10222 0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4T14:34:46.8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24034 10222 0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4T14:34:46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24034 10222 0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4T14:34:46.8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24034 10222 0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4T14:34:46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24730 9135 0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4T14:34:46.9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24730 9135 0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4T14:34:46.9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24730 9135 0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4T14:34:46.9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24612 10597 0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4T14:34:46.2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17161 7612 16383 0 0,'0'1'0'0'0,"-4"3"0"0"0,-1 1 0 0 0,-2 2 0 0 0,1 2 0 0 0,0 0 0 0 0,0 0 0 0 0,3 0 0 0 0,-2 1 0 0 0,2 0 0 0 0,-2 0 0 0 0,1-1 0 0 0,0 1 0 0 0,-1-1 0 0 0,0 1 0 0 0,1 0 0 0 0,0-1 0 0 0,0 1 0 0 0,0-1 0 0 0,1 1 0 0 0,0-1 0 0 0,0 0 0 0 0,2-3 0 0 0,2-4 0 0 0,4-7 0 0 0,2-4 0 0 0,2-2 0 0 0,1 0 0 0 0,2-2 0 0 0,2 3 0 0 0,-1 0 0 0 0,2 1 0 0 0,0 0 0 0 0,2-1 0 0 0,1 0 0 0 0,0 1 0 0 0,1 0 0 0 0,1 2 0 0 0,-2 0 0 0 0,1 0 0 0 0,-1 0 0 0 0,-2 0 0 0 0,0 2 0 0 0,-1-1 0 0 0,-2 1 0 0 0,-1 0 0 0 0,2 0 0 0 0,-1 0 0 0 0,0 1 0 0 0,1-2 0 0 0,1 1 0 0 0,-2 0 0 0 0,0 0 0 0 0,0-1 0 0 0,1 1 0 0 0,-1 1 0 0 0,-1-1 0 0 0,0 1 0 0 0,-2 1 0 0 0,0 1 0 0 0,0 1 0 0 0,-1 1 0 0 0,1 0 0 0 0,-1 0 0 0 0,0 0 0 0 0,1 0 0 0 0,-3 2 0 0 0,-1 1 0 0 0,-3 5 0 0 0,-1 5 0 0 0,-3 7 0 0 0,-7 5 0 0 0,-5 5 0 0 0,-6 2 0 0 0,-3 2 0 0 0,-8 4 0 0 0,-2 0 0 0 0,0 0 0 0 0,1-2 0 0 0,-2-2 0 0 0,1-3 0 0 0,2-3 0 0 0,4-4 0 0 0,3-5 0 0 0,2 0 0 0 0,5-3 0 0 0,-1-2 0 0 0,4-2 0 0 0,2-2 0 0 0,2-2 0 0 0,2-2 0 0 0,1-2 0 0 0,0 0 0 0 0,3-2 0 0 0,0-5 0 0 0,4-6 0 0 0,4-5 0 0 0,4-5 0 0 0,8-3 0 0 0,9-4 0 0 0,13-6 0 0 0,6-3 0 0 0,10-5 0 0 0,5-2 0 0 0,6-2 0 0 0,-1 0 0 0 0,1-1 0 0 0,-6 5 0 0 0,-7 4 0 0 0,-4 6 0 0 0,-9 4 0 0 0,-8 6 0 0 0,-6 5 0 0 0,-7 4 0 0 0,-5 3 0 0 0,-3 3 0 0 0,-2 3 0 0 0,-2-1 0 0 0,-1 1 0 0 0,0 1 0 0 0,0 0 0 0 0,-1 2 0 0 0,-1 2 0 0 0,-2 2 0 0 0,0 5 0 0 0,-1 4 0 0 0,-3 4 0 0 0,-3 2 0 0 0,-5 3 0 0 0,-3 5 0 0 0,-4 4 0 0 0,-4 4 0 0 0,-3 4 0 0 0,0-2 0 0 0,0-2 0 0 0,2-4 0 0 0,3-3 0 0 0,3-5 0 0 0,3-5 0 0 0,3-4 0 0 0,4-3 0 0 0,0-2 0 0 0,2-4 0 0 0,4-6 0 0 0,1-3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4T14:34:46.2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18050 7867 16383 0 0,'-1'0'0'0'0,"-3"0"0"0"0,-1 0 0 0 0,-2 0 0 0 0,-2 0 0 0 0,-2 0 0 0 0,-5 0 0 0 0,-2 0 0 0 0,-4 0 0 0 0,-4 0 0 0 0,-5 0 0 0 0,-5 2 0 0 0,-1 4 0 0 0,0 2 0 0 0,-2 0 0 0 0,-6 2 0 0 0,-2 1 0 0 0,0 1 0 0 0,0-1 0 0 0,1 0 0 0 0,1-2 0 0 0,4-3 0 0 0,5-2 0 0 0,5 0 0 0 0,3 0 0 0 0,5-1 0 0 0,2-2 0 0 0,3 0 0 0 0,3 0 0 0 0,3-1 0 0 0,1 0 0 0 0,1 0 0 0 0,0-1 0 0 0,1 1 0 0 0,0 0 0 0 0,-3 0 0 0 0,0 0 0 0 0,-3 0 0 0 0,0 0 0 0 0,0 0 0 0 0,2 0 0 0 0,1 0 0 0 0,5 0 0 0 0,6 0 0 0 0,6-2 0 0 0,8-1 0 0 0,4-1 0 0 0,2-1 0 0 0,1-1 0 0 0,2 0 0 0 0,0 0 0 0 0,-1 0 0 0 0,3-1 0 0 0,1 1 0 0 0,0-1 0 0 0,4-2 0 0 0,8 2 0 0 0,5 0 0 0 0,6 0 0 0 0,3 1 0 0 0,4 1 0 0 0,-1-1 0 0 0,3 1 0 0 0,2 1 0 0 0,3 1 0 0 0,-2-1 0 0 0,4 0 0 0 0,4 0 0 0 0,1-1 0 0 0,4 0 0 0 0,2 0 0 0 0,-1 2 0 0 0,-2 1 0 0 0,-6 1 0 0 0,-7 0 0 0 0,-7 1 0 0 0,-7 0 0 0 0,-5 1 0 0 0,-4-1 0 0 0,-2 0 0 0 0,-3 0 0 0 0,2 0 0 0 0,-2 0 0 0 0,2 0 0 0 0,-1 0 0 0 0,-2 0 0 0 0,-2 0 0 0 0,-1 0 0 0 0,-5 0 0 0 0,-3 0 0 0 0,-4 0 0 0 0,0 0 0 0 0,-1 0 0 0 0,-2 0 0 0 0,-1 0 0 0 0,0 0 0 0 0,-8 0 0 0 0,-10 0 0 0 0,-9 0 0 0 0,-9 0 0 0 0,-7 0 0 0 0,-6 0 0 0 0,-3 0 0 0 0,-7 0 0 0 0,-5 0 0 0 0,-11 4 0 0 0,-6 3 0 0 0,-6 4 0 0 0,-2 3 0 0 0,-4 2 0 0 0,1 1 0 0 0,2 1 0 0 0,4 0 0 0 0,8-1 0 0 0,7 0 0 0 0,7-4 0 0 0,5-1 0 0 0,3-1 0 0 0,6-1 0 0 0,5-2 0 0 0,4-1 0 0 0,6-2 0 0 0,5 0 0 0 0,4-1 0 0 0,3-2 0 0 0,5 0 0 0 0,5-1 0 0 0,7-1 0 0 0,7 0 0 0 0,5 0 0 0 0,4 0 0 0 0,6-1 0 0 0,2-1 0 0 0,4-1 0 0 0,3-2 0 0 0,3 0 0 0 0,2 0 0 0 0,5-1 0 0 0,2 0 0 0 0,10 1 0 0 0,5 2 0 0 0,4-2 0 0 0,6 0 0 0 0,7 1 0 0 0,6 1 0 0 0,0 1 0 0 0,-4 1 0 0 0,-5 1 0 0 0,-3 0 0 0 0,-8 0 0 0 0,-8 0 0 0 0,-6 0 0 0 0,-8 0 0 0 0,-4 0 0 0 0,-5 0 0 0 0,-5 1 0 0 0,-5-1 0 0 0,-5 0 0 0 0,-5 0 0 0 0,-4 0 0 0 0,-1 0 0 0 0,-1 0 0 0 0,0 0 0 0 0,-1 0 0 0 0,-3-2 0 0 0,-3-1 0 0 0,-5-5 0 0 0,-6-5 0 0 0,-5-4 0 0 0,-5-7 0 0 0,-4-3 0 0 0,1-1 0 0 0,-3-4 0 0 0,0 0 0 0 0,2 1 0 0 0,0 1 0 0 0,3 3 0 0 0,2 1 0 0 0,3 3 0 0 0,2 5 0 0 0,1 3 0 0 0,2 2 0 0 0,1 3 0 0 0,-1 0 0 0 0,1 3 0 0 0,0 1 0 0 0,0 3 0 0 0,0 2 0 0 0,0 0 0 0 0,-1 1 0 0 0,1 1 0 0 0,0-1 0 0 0,-1 1 0 0 0,1-1 0 0 0,-3 0 0 0 0,-1 0 0 0 0,0 0 0 0 0,-1 1 0 0 0,-1 0 0 0 0,-1 1 0 0 0,0 2 0 0 0,-1 0 0 0 0,0-1 0 0 0,0 1 0 0 0,0 1 0 0 0,0-2 0 0 0,-2 2 0 0 0,-2-1 0 0 0,-1-1 0 0 0,-1 0 0 0 0,0 0 0 0 0,-5 1 0 0 0,0-2 0 0 0,-4 1 0 0 0,0 0 0 0 0,2 0 0 0 0,1 0 0 0 0,1-1 0 0 0,-1 2 0 0 0,0 0 0 0 0,3 1 0 0 0,3 0 0 0 0,0-1 0 0 0,0 0 0 0 0,-4 3 0 0 0,-1-1 0 0 0,0-1 0 0 0,0 0 0 0 0,1 0 0 0 0,2 1 0 0 0,0-1 0 0 0,0-1 0 0 0,1-1 0 0 0,0 0 0 0 0,0 1 0 0 0,3-1 0 0 0,0-1 0 0 0,3-1 0 0 0,3 0 0 0 0,3-2 0 0 0,6-1 0 0 0,5-1 0 0 0,5-2 0 0 0,3 0 0 0 0,2-1 0 0 0,1-1 0 0 0,0 1 0 0 0,1-1 0 0 0,2 1 0 0 0,0 1 0 0 0,3 0 0 0 0,2-1 0 0 0,2-1 0 0 0,2 1 0 0 0,1 0 0 0 0,1 1 0 0 0,0 0 0 0 0,0 1 0 0 0,0-1 0 0 0,1 1 0 0 0,2 1 0 0 0,1 1 0 0 0,3-2 0 0 0,1 0 0 0 0,1 1 0 0 0,3 0 0 0 0,3 2 0 0 0,-2 0 0 0 0,-2 0 0 0 0,-7 1 0 0 0,-3 0 0 0 0,-4 0 0 0 0,-5-1 0 0 0,3-1 0 0 0,-2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4T14:34:46.2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24567 7688 16383 0 0,'3'0'0'0'0,"4"0"0"0"0,6 0 0 0 0,7 0 0 0 0,16 0 0 0 0,5 0 0 0 0,0 0 0 0 0,-3 0 0 0 0,0 0 0 0 0,0 0 0 0 0,1 0 0 0 0,1 0 0 0 0,5 0 0 0 0,3 0 0 0 0,3 0 0 0 0,2 0 0 0 0,-2 0 0 0 0,-2-5 0 0 0,-3-2 0 0 0,-4 1 0 0 0,-2 1 0 0 0,-1-1 0 0 0,-3 1 0 0 0,0-2 0 0 0,-3 1 0 0 0,1 1 0 0 0,2-1 0 0 0,-2 1 0 0 0,2 1 0 0 0,1-1 0 0 0,1 0 0 0 0,3 1 0 0 0,-3 1 0 0 0,0-1 0 0 0,1 0 0 0 0,5 0 0 0 0,2-1 0 0 0,1 1 0 0 0,3 0 0 0 0,1-2 0 0 0,3 1 0 0 0,-1 1 0 0 0,-1 1 0 0 0,-4 2 0 0 0,-4-2 0 0 0,-4 0 0 0 0,-3 0 0 0 0,-5 1 0 0 0,-4 1 0 0 0,-2-2 0 0 0,-5 1 0 0 0,-2 0 0 0 0,1 0 0 0 0,0 1 0 0 0,-2 0 0 0 0,1 1 0 0 0,1-2 0 0 0,-2-1 0 0 0,1 1 0 0 0,-1 0 0 0 0,-3 0 0 0 0,1 1 0 0 0,-1 1 0 0 0,1 0 0 0 0,-1 0 0 0 0,-1 0 0 0 0,2 0 0 0 0,-2 0 0 0 0,0 0 0 0 0,-2 0 0 0 0,0 0 0 0 0,-2 0 0 0 0,0 0 0 0 0,0 0 0 0 0,-1 0 0 0 0,0 0 0 0 0,-2 2 0 0 0,-1 1 0 0 0,-3 2 0 0 0,-1 3 0 0 0,-3 0 0 0 0,-5-1 0 0 0,-4 1 0 0 0,-1-2 0 0 0,-3 0 0 0 0,-1 0 0 0 0,-2 0 0 0 0,1-1 0 0 0,-2 1 0 0 0,1 1 0 0 0,-1 0 0 0 0,1-1 0 0 0,0 2 0 0 0,0-1 0 0 0,2-1 0 0 0,0 2 0 0 0,0 1 0 0 0,-2 0 0 0 0,2 1 0 0 0,-2 1 0 0 0,-2 0 0 0 0,1 0 0 0 0,0 2 0 0 0,-2 1 0 0 0,-1 2 0 0 0,-5 1 0 0 0,-1 1 0 0 0,-1 0 0 0 0,0-1 0 0 0,2-1 0 0 0,0-2 0 0 0,1-1 0 0 0,1-1 0 0 0,2 0 0 0 0,1-1 0 0 0,0 0 0 0 0,0 0 0 0 0,-1 0 0 0 0,1 1 0 0 0,1-3 0 0 0,0-1 0 0 0,-2-1 0 0 0,2 0 0 0 0,0-2 0 0 0,2-2 0 0 0,0 0 0 0 0,-1-2 0 0 0,-2-1 0 0 0,2 0 0 0 0,-4 0 0 0 0,-1 0 0 0 0,-2 0 0 0 0,0-1 0 0 0,-2 1 0 0 0,-2 0 0 0 0,-2 0 0 0 0,0 0 0 0 0,-2 0 0 0 0,1 0 0 0 0,-1 0 0 0 0,1 0 0 0 0,1 0 0 0 0,0 0 0 0 0,1 0 0 0 0,2 0 0 0 0,1 0 0 0 0,2 0 0 0 0,1 0 0 0 0,1 0 0 0 0,0-2 0 0 0,0-1 0 0 0,1 1 0 0 0,-1-2 0 0 0,3-1 0 0 0,0 0 0 0 0,-3 0 0 0 0,-2 0 0 0 0,0 0 0 0 0,0 1 0 0 0,0 0 0 0 0,1 2 0 0 0,0-2 0 0 0,0 1 0 0 0,1 0 0 0 0,3-1 0 0 0,0 1 0 0 0,0 0 0 0 0,0-1 0 0 0,-1 0 0 0 0,1 1 0 0 0,1 0 0 0 0,-1 2 0 0 0,2 0 0 0 0,0 1 0 0 0,2 0 0 0 0,-1 0 0 0 0,1 0 0 0 0,0 0 0 0 0,1 0 0 0 0,-2 0 0 0 0,2 0 0 0 0,1 0 0 0 0,0 0 0 0 0,0 0 0 0 0,1 0 0 0 0,2 0 0 0 0,0 0 0 0 0,-1 0 0 0 0,0 0 0 0 0,0 0 0 0 0,1 0 0 0 0,1 0 0 0 0,1 0 0 0 0,0 0 0 0 0,0 0 0 0 0,1 0 0 0 0,-1 0 0 0 0,1 2 0 0 0,-1 0 0 0 0,-2 0 0 0 0,-1 0 0 0 0,1-1 0 0 0,-1 0 0 0 0,2-1 0 0 0,0 0 0 0 0,1 0 0 0 0,5 0 0 0 0,4 0 0 0 0,7 0 0 0 0,6 0 0 0 0,3 0 0 0 0,3 0 0 0 0,2 0 0 0 0,3 0 0 0 0,3 0 0 0 0,2 0 0 0 0,4 0 0 0 0,7 0 0 0 0,9 0 0 0 0,7 0 0 0 0,5 0 0 0 0,9 0 0 0 0,4 0 0 0 0,1 0 0 0 0,-1 0 0 0 0,-1-3 0 0 0,-7-1 0 0 0,-1 1 0 0 0,-6 0 0 0 0,-5-2 0 0 0,0 1 0 0 0,2-3 0 0 0,3-2 0 0 0,3 0 0 0 0,3-2 0 0 0,1 2 0 0 0,-3 0 0 0 0,-5 1 0 0 0,-4 0 0 0 0,-5 0 0 0 0,-2 3 0 0 0,-3-1 0 0 0,-4 1 0 0 0,-1-1 0 0 0,-3 0 0 0 0,-1 1 0 0 0,2 2 0 0 0,-2 1 0 0 0,-2 1 0 0 0,0 1 0 0 0,-3 0 0 0 0,-3 0 0 0 0,-1 0 0 0 0,-4 0 0 0 0,-4-1 0 0 0,0-1 0 0 0,-2 0 0 0 0,-1 0 0 0 0,-2 1 0 0 0,-2 0 0 0 0,0-1 0 0 0,-2-1 0 0 0,-4-1 0 0 0,-6 1 0 0 0,-8 0 0 0 0,-5 1 0 0 0,-5 2 0 0 0,-3-1 0 0 0,-4 1 0 0 0,-3 0 0 0 0,-3 0 0 0 0,1 0 0 0 0,-3 1 0 0 0,-2-1 0 0 0,-2 0 0 0 0,-2 0 0 0 0,-1 0 0 0 0,0 0 0 0 0,-6 0 0 0 0,0 0 0 0 0,-1 0 0 0 0,-2 3 0 0 0,0 0 0 0 0,-3 4 0 0 0,-4 2 0 0 0,-2 3 0 0 0,0 0 0 0 0,-12 1 0 0 0,-2 2 0 0 0,4-2 0 0 0,8 0 0 0 0,6-3 0 0 0,5-4 0 0 0,5-1 0 0 0,2-1 0 0 0,5 0 0 0 0,2 0 0 0 0,-1 0 0 0 0,3 0 0 0 0,3 0 0 0 0,2 1 0 0 0,3-1 0 0 0,2 2 0 0 0,1-1 0 0 0,0-1 0 0 0,1 1 0 0 0,-1 1 0 0 0,1 0 0 0 0,-1 1 0 0 0,1 1 0 0 0,-1 2 0 0 0,0 0 0 0 0,-3 2 0 0 0,-2-2 0 0 0,1 0 0 0 0,1 0 0 0 0,1 0 0 0 0,2 1 0 0 0,3-2 0 0 0,2-2 0 0 0,3 1 0 0 0,3 0 0 0 0,3 0 0 0 0,6-1 0 0 0,4-2 0 0 0,6 0 0 0 0,4-1 0 0 0,4-1 0 0 0,2 0 0 0 0,2-2 0 0 0,-1-1 0 0 0,1 1 0 0 0,2-1 0 0 0,4-1 0 0 0,3 1 0 0 0,4 0 0 0 0,0 0 0 0 0,2 0 0 0 0,8 0 0 0 0,3 0 0 0 0,2 0 0 0 0,0 0 0 0 0,4 0 0 0 0,0 0 0 0 0,4 0 0 0 0,-1 0 0 0 0,-2 0 0 0 0,-2 0 0 0 0,-6 0 0 0 0,-2 0 0 0 0,-5 0 0 0 0,-4 0 0 0 0,0 0 0 0 0,-2 0 0 0 0,-4 0 0 0 0,-2 0 0 0 0,-2 0 0 0 0,-2 0 0 0 0,-1 0 0 0 0,-2-2 0 0 0,0 0 0 0 0,-1 0 0 0 0,1 0 0 0 0,-1 1 0 0 0,1 0 0 0 0,-1 1 0 0 0,1-1 0 0 0,1 1 0 0 0,3 1 0 0 0,0-1 0 0 0,5 0 0 0 0,2 0 0 0 0,3 0 0 0 0,1 0 0 0 0,2 0 0 0 0,2 0 0 0 0,3 0 0 0 0,-1 0 0 0 0,-1 0 0 0 0,2-3 0 0 0,-2 0 0 0 0,-1 0 0 0 0,2-2 0 0 0,-2 0 0 0 0,0 1 0 0 0,1-1 0 0 0,-1-1 0 0 0,-3 2 0 0 0,-3-1 0 0 0,-3 1 0 0 0,-1-2 0 0 0,-2 1 0 0 0,-3-1 0 0 0,-1 1 0 0 0,-2 0 0 0 0,-3 0 0 0 0,-2 0 0 0 0,-2 0 0 0 0,0 0 0 0 0,-2 1 0 0 0,0-1 0 0 0,0 0 0 0 0,0 2 0 0 0,1 0 0 0 0,-3 0 0 0 0,-1 0 0 0 0,-2-3 0 0 0,-2 0 0 0 0,-2-1 0 0 0,1 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4T14:34:46.2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9756 15113 16383 0 0,'1'0'0'0'0,"8"0"0"0"0,4 0 0 0 0,4 0 0 0 0,3 0 0 0 0,2 0 0 0 0,1 0 0 0 0,1 0 0 0 0,0 0 0 0 0,1 0 0 0 0,-4 0 0 0 0,0 0 0 0 0,0 0 0 0 0,1 0 0 0 0,0 0 0 0 0,1 0 0 0 0,0 0 0 0 0,1 0 0 0 0,-1 0 0 0 0,1 0 0 0 0,0 0 0 0 0,0 0 0 0 0,0 0 0 0 0,0 0 0 0 0,0 0 0 0 0,-3 0 0 0 0,0 0 0 0 0,-1 0 0 0 0,2 0 0 0 0,0 0 0 0 0,-2 0 0 0 0,0 0 0 0 0,0 0 0 0 0,2 0 0 0 0,0-4 0 0 0,4-2 0 0 0,1 1 0 0 0,4 1 0 0 0,4 1 0 0 0,3 1 0 0 0,-1 1 0 0 0,1 1 0 0 0,0 0 0 0 0,2 0 0 0 0,-2 0 0 0 0,0 1 0 0 0,-3-1 0 0 0,1 0 0 0 0,-3 0 0 0 0,1 0 0 0 0,2 0 0 0 0,-1-2 0 0 0,0-1 0 0 0,2 1 0 0 0,2 0 0 0 0,2 0 0 0 0,0-1 0 0 0,6-1 0 0 0,1 1 0 0 0,7-2 0 0 0,-2 0 0 0 0,-7 1 0 0 0,-6 1 0 0 0,-6 1 0 0 0,-7 1 0 0 0,-7 0 0 0 0,-5 1 0 0 0,-3 1 0 0 0,-3-1 0 0 0,0 0 0 0 0,-1 0 0 0 0,3 0 0 0 0,1 0 0 0 0,0 0 0 0 0,-1 0 0 0 0,0 0 0 0 0,0 0 0 0 0,-1 0 0 0 0,0 0 0 0 0,-1 0 0 0 0,1 0 0 0 0,-1 0 0 0 0,1 0 0 0 0,-1 0 0 0 0,0 0 0 0 0,1 0 0 0 0,-1 0 0 0 0,1 2 0 0 0,-1 0 0 0 0,1 0 0 0 0,-1 2 0 0 0,1-1 0 0 0,-1 1 0 0 0,1 2 0 0 0,-2 1 0 0 0,-3 1 0 0 0,-1 2 0 0 0,-2 1 0 0 0,-2 0 0 0 0,0 0 0 0 0,0 0 0 0 0,0 0 0 0 0,-1-1 0 0 0,1 0 0 0 0,-2-1 0 0 0,-4 1 0 0 0,-3-2 0 0 0,-4 0 0 0 0,-1 0 0 0 0,-3-1 0 0 0,-2 0 0 0 0,-2 1 0 0 0,-2 1 0 0 0,-1 1 0 0 0,3-1 0 0 0,-1 0 0 0 0,3 0 0 0 0,3-1 0 0 0,2-1 0 0 0,2-2 0 0 0,2 1 0 0 0,0-1 0 0 0,3 0 0 0 0,0-1 0 0 0,0-1 0 0 0,0 1 0 0 0,0-1 0 0 0,-1-1 0 0 0,0 0 0 0 0,-1-1 0 0 0,0-1 0 0 0,0 1 0 0 0,0-1 0 0 0,-1-1 0 0 0,0 1 0 0 0,-2 0 0 0 0,-1 0 0 0 0,-2 0 0 0 0,-3 0 0 0 0,-2 0 0 0 0,-2 0 0 0 0,-1 0 0 0 0,-5 0 0 0 0,0 0 0 0 0,-4 0 0 0 0,0 0 0 0 0,-2 0 0 0 0,1 0 0 0 0,-1 0 0 0 0,-3 0 0 0 0,-2 0 0 0 0,-8 0 0 0 0,-5 0 0 0 0,1 0 0 0 0,-4 0 0 0 0,2 0 0 0 0,1 0 0 0 0,-1 0 0 0 0,1 0 0 0 0,2 0 0 0 0,-2 0 0 0 0,1 0 0 0 0,1 0 0 0 0,-1 0 0 0 0,0 0 0 0 0,1 0 0 0 0,3 0 0 0 0,1 0 0 0 0,4 0 0 0 0,3 0 0 0 0,0 0 0 0 0,3 0 0 0 0,3 0 0 0 0,4 0 0 0 0,2 0 0 0 0,2 0 0 0 0,3 0 0 0 0,2 0 0 0 0,2 0 0 0 0,3 0 0 0 0,2 0 0 0 0,1 0 0 0 0,2 0 0 0 0,-2 0 0 0 0,0 0 0 0 0,-1 0 0 0 0,2 0 0 0 0,0 0 0 0 0,1 0 0 0 0,2 1 0 0 0,2 2 0 0 0,3 2 0 0 0,1 1 0 0 0,1 1 0 0 0,3 1 0 0 0,2 1 0 0 0,2 1 0 0 0,0-1 0 0 0,0 1 0 0 0,2 2 0 0 0,1 1 0 0 0,0 0 0 0 0,-1-1 0 0 0,0 2 0 0 0,1 0 0 0 0,-1-1 0 0 0,1-1 0 0 0,1 0 0 0 0,-1-2 0 0 0,-1 0 0 0 0,0 0 0 0 0,-1-2 0 0 0,0-3 0 0 0,1-1 0 0 0,0-2 0 0 0,0-1 0 0 0,0-1 0 0 0,0-1 0 0 0,0 1 0 0 0,1-1 0 0 0,1 1 0 0 0,-1 0 0 0 0,0 0 0 0 0,3 0 0 0 0,0 0 0 0 0,3 0 0 0 0,3 0 0 0 0,2 0 0 0 0,2 0 0 0 0,1 0 0 0 0,1 0 0 0 0,0 0 0 0 0,4 0 0 0 0,4 0 0 0 0,0 0 0 0 0,3 0 0 0 0,2 0 0 0 0,2 0 0 0 0,2 0 0 0 0,1 0 0 0 0,1 0 0 0 0,0 0 0 0 0,0 0 0 0 0,-3 0 0 0 0,-1 0 0 0 0,-3 0 0 0 0,-1 0 0 0 0,-1 0 0 0 0,-1 0 0 0 0,0 0 0 0 0,0 0 0 0 0,3 0 0 0 0,-2 0 0 0 0,2 0 0 0 0,-2 0 0 0 0,-2 0 0 0 0,-3 0 0 0 0,-3 0 0 0 0,0 0 0 0 0,-5 0 0 0 0,0 0 0 0 0,-3 0 0 0 0,-1 0 0 0 0,0 0 0 0 0,-1 0 0 0 0,0 0 0 0 0,1 0 0 0 0,1 0 0 0 0,0 0 0 0 0,0 0 0 0 0,0 0 0 0 0,-1 0 0 0 0,0 0 0 0 0,-2 0 0 0 0,1 0 0 0 0,-2 0 0 0 0,0 0 0 0 0,1 0 0 0 0,-1 0 0 0 0,-1 0 0 0 0,0 0 0 0 0,0 0 0 0 0,1 0 0 0 0,1 0 0 0 0,0 0 0 0 0,2 0 0 0 0,1 0 0 0 0,3 0 0 0 0,-2 0 0 0 0,1 0 0 0 0,1 0 0 0 0,0 0 0 0 0,-1 0 0 0 0,-2 0 0 0 0,-1 0 0 0 0,-1 0 0 0 0,-2 0 0 0 0,-2 0 0 0 0,-1 0 0 0 0,-1 0 0 0 0,0 0 0 0 0,-1 0 0 0 0,0 0 0 0 0,-1 0 0 0 0,1 0 0 0 0,-1 0 0 0 0,0 0 0 0 0,-2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4T14:34:46.2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17336 15148 16383 0 0,'1'0'0'0'0,"2"0"0"0"0,2 0 0 0 0,2 0 0 0 0,2 0 0 0 0,1 0 0 0 0,-1 0 0 0 0,1 0 0 0 0,0 0 0 0 0,0 0 0 0 0,0 0 0 0 0,-1 0 0 0 0,4 0 0 0 0,-1 0 0 0 0,1 0 0 0 0,0 0 0 0 0,-1 0 0 0 0,-2 0 0 0 0,0 0 0 0 0,0 0 0 0 0,2 0 0 0 0,1 0 0 0 0,0 0 0 0 0,-2 0 0 0 0,2 0 0 0 0,-3 0 0 0 0,3 0 0 0 0,0 0 0 0 0,0 0 0 0 0,-1 0 0 0 0,-1 0 0 0 0,-1 0 0 0 0,0 0 0 0 0,1 0 0 0 0,-1 0 0 0 0,-1 0 0 0 0,1 0 0 0 0,-1 0 0 0 0,1 0 0 0 0,-1 0 0 0 0,3 0 0 0 0,1 0 0 0 0,0 0 0 0 0,2 0 0 0 0,2 0 0 0 0,0 2 0 0 0,1 4 0 0 0,2-2 0 0 0,1 2 0 0 0,0 2 0 0 0,-1-3 0 0 0,1 1 0 0 0,-2-2 0 0 0,0-4 0 0 0,2 2 0 0 0,-2-2 0 0 0,-1 0 0 0 0,2 0 0 0 0,1 0 0 0 0,2-2 0 0 0,0 2 0 0 0,4 0 0 0 0,1 0 0 0 0,-2 0 0 0 0,2 0 0 0 0,-1 0 0 0 0,0 0 0 0 0,1 0 0 0 0,0 0 0 0 0,5 0 0 0 0,0 0 0 0 0,2 0 0 0 0,2 0 0 0 0,3 0 0 0 0,1 0 0 0 0,1 0 0 0 0,1 0 0 0 0,0 0 0 0 0,-2 0 0 0 0,-5 0 0 0 0,-4 0 0 0 0,-3 0 0 0 0,-4 0 0 0 0,-1 0 0 0 0,0 0 0 0 0,-1 0 0 0 0,1 0 0 0 0,-1 0 0 0 0,0 0 0 0 0,0 0 0 0 0,2 0 0 0 0,-1 0 0 0 0,-3 0 0 0 0,-1 0 0 0 0,-1 0 0 0 0,-3 0 0 0 0,-2 0 0 0 0,0 0 0 0 0,-1 0 0 0 0,0 0 0 0 0,1 0 0 0 0,0 0 0 0 0,-1 0 0 0 0,0 0 0 0 0,-1 0 0 0 0,-2-2 0 0 0,0-4 0 0 0,0 2 0 0 0,-1 2 0 0 0,0-1 0 0 0,0 3 0 0 0,0-2 0 0 0,-1 2 0 0 0,-1 2 0 0 0,-1 3 0 0 0,-3 5 0 0 0,-2 4 0 0 0,0 2 0 0 0,-1 1 0 0 0,0 1 0 0 0,-1 0 0 0 0,1 1 0 0 0,0-1 0 0 0,-1 0 0 0 0,1-1 0 0 0,0 1 0 0 0,-2 2 0 0 0,-1-3 0 0 0,1 1 0 0 0,0 0 0 0 0,0-1 0 0 0,-1 3 0 0 0,-1-2 0 0 0,-1 1 0 0 0,1-5 0 0 0,-1 2 0 0 0,0-4 0 0 0,0-1 0 0 0,0-3 0 0 0,0 2 0 0 0,-2-2 0 0 0,-1-2 0 0 0,1 0 0 0 0,0 2 0 0 0,0-1 0 0 0,0-1 0 0 0,-2 0 0 0 0,0 2 0 0 0,0-2 0 0 0,0-2 0 0 0,0 4 0 0 0,0-2 0 0 0,-1-2 0 0 0,0 3 0 0 0,1-1 0 0 0,-1 0 0 0 0,-2-2 0 0 0,-1 2 0 0 0,-1-2 0 0 0,2 2 0 0 0,0-4 0 0 0,1 0 0 0 0,1 0 0 0 0,0-2 0 0 0,0 4 0 0 0,1 0 0 0 0,0-1 0 0 0,-2-1 0 0 0,2 4 0 0 0,-1 0 0 0 0,1-2 0 0 0,-1 0 0 0 0,0-2 0 0 0,1 0 0 0 0,-1 2 0 0 0,0 0 0 0 0,1 0 0 0 0,-4 0 0 0 0,0-2 0 0 0,0 2 0 0 0,-2 2 0 0 0,1-3 0 0 0,-3-1 0 0 0,-1 0 0 0 0,-1 0 0 0 0,0-2 0 0 0,-1 2 0 0 0,1-4 0 0 0,0 2 0 0 0,-1 0 0 0 0,0 0 0 0 0,1 0 0 0 0,1 0 0 0 0,0 0 0 0 0,-1 0 0 0 0,0 0 0 0 0,0 0 0 0 0,-1 0 0 0 0,2 0 0 0 0,1 0 0 0 0,0 0 0 0 0,1 0 0 0 0,1 0 0 0 0,3 0 0 0 0,0 0 0 0 0,0 0 0 0 0,-1 0 0 0 0,0 0 0 0 0,1 4 0 0 0,1 0 0 0 0,-3 0 0 0 0,1-2 0 0 0,0 2 0 0 0,-2-4 0 0 0,1 2 0 0 0,-2-2 0 0 0,0 4 0 0 0,0 0 0 0 0,3 0 0 0 0,-1-2 0 0 0,-1 0 0 0 0,2 0 0 0 0,1-2 0 0 0,1 0 0 0 0,0 0 0 0 0,0 0 0 0 0,-1 0 0 0 0,-1 0 0 0 0,1 0 0 0 0,0 0 0 0 0,1 0 0 0 0,0 0 0 0 0,1 0 0 0 0,0 0 0 0 0,-1 0 0 0 0,2 0 0 0 0,-1 0 0 0 0,1 0 0 0 0,-1 0 0 0 0,0 0 0 0 0,1 0 0 0 0,-1 0 0 0 0,0 0 0 0 0,0 0 0 0 0,1 0 0 0 0,-2 0 0 0 0,1 0 0 0 0,0 0 0 0 0,1 0 0 0 0,-1 0 0 0 0,0 0 0 0 0,1 0 0 0 0,-1 0 0 0 0,0 0 0 0 0,0 0 0 0 0,1 0 0 0 0,-2 0 0 0 0,1 0 0 0 0,1 0 0 0 0,-1 0 0 0 0,1 0 0 0 0,-1 0 0 0 0,1 0 0 0 0,0 0 0 0 0,0 0 0 0 0,-1 0 0 0 0,1 0 0 0 0,-1 0 0 0 0,2 0 0 0 0,-1 0 0 0 0,1 0 0 0 0,-1 0 0 0 0,1 0 0 0 0,-1 0 0 0 0,0 0 0 0 0,0 0 0 0 0,0 0 0 0 0,0 0 0 0 0,-2 0 0 0 0,2 0 0 0 0,0 0 0 0 0,-1 0 0 0 0,0 0 0 0 0,1 0 0 0 0,-1 0 0 0 0,1 0 0 0 0,-1 0 0 0 0,1 0 0 0 0,-1 0 0 0 0,0 0 0 0 0,1 0 0 0 0,-1-2 0 0 0,1-2 0 0 0,0 0 0 0 0,-1 0 0 0 0,1 2 0 0 0,0 2 0 0 0,2-4 0 0 0,-1-2 0 0 0,1 2 0 0 0,0 0 0 0 0,-3 2 0 0 0,2 2 0 0 0,-2-2 0 0 0,1 2 0 0 0,0-2 0 0 0,-1-4 0 0 0,0 5 0 0 0,1-3 0 0 0,-1 2 0 0 0,1 0 0 0 0,-1 2 0 0 0,1 0 0 0 0,-2 0 0 0 0,1 0 0 0 0,1-4 0 0 0,-1 0 0 0 0,1 0 0 0 0,0 0 0 0 0,0 2 0 0 0,0 0 0 0 0,1 2 0 0 0,0 0 0 0 0,-1 0 0 0 0,0 0 0 0 0,1 0 0 0 0,0 0 0 0 0,0 0 0 0 0,-1 0 0 0 0,1 0 0 0 0,1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4T14:34:46.2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25170 15035 16383 0 0,'1'0'0'0'0,"3"0"0"0"0,1 0 0 0 0,2 0 0 0 0,2 0 0 0 0,0 0 0 0 0,1 0 0 0 0,-1 0 0 0 0,4 0 0 0 0,0 0 0 0 0,0 0 0 0 0,-1 0 0 0 0,0 0 0 0 0,-2 0 0 0 0,1 0 0 0 0,-2 0 0 0 0,1 0 0 0 0,-1 0 0 0 0,0 0 0 0 0,0 0 0 0 0,1 0 0 0 0,-1 0 0 0 0,0 0 0 0 0,1 0 0 0 0,-1 0 0 0 0,0 0 0 0 0,1 0 0 0 0,-1 0 0 0 0,1 0 0 0 0,-1 0 0 0 0,1 0 0 0 0,-1 0 0 0 0,1 0 0 0 0,0 0 0 0 0,-1 0 0 0 0,1 0 0 0 0,-1 0 0 0 0,1 0 0 0 0,0 0 0 0 0,-1 0 0 0 0,1-2 0 0 0,-1 0 0 0 0,1 0 0 0 0,0 0 0 0 0,-1 1 0 0 0,1 0 0 0 0,-1 1 0 0 0,1 0 0 0 0,2 0 0 0 0,1 0 0 0 0,0 0 0 0 0,-1 0 0 0 0,-1 0 0 0 0,2 0 0 0 0,1 0 0 0 0,-2 0 0 0 0,3 0 0 0 0,-1 0 0 0 0,2 0 0 0 0,0 0 0 0 0,1 0 0 0 0,0 0 0 0 0,0 0 0 0 0,2 0 0 0 0,1 0 0 0 0,2 0 0 0 0,1 0 0 0 0,1 0 0 0 0,0 0 0 0 0,0 0 0 0 0,0 0 0 0 0,0 0 0 0 0,0 0 0 0 0,0 0 0 0 0,0 0 0 0 0,0 0 0 0 0,0 0 0 0 0,0 0 0 0 0,0 0 0 0 0,-3 0 0 0 0,0 0 0 0 0,-3 0 0 0 0,0 0 0 0 0,-1 0 0 0 0,-3 0 0 0 0,2 0 0 0 0,-2 0 0 0 0,2 0 0 0 0,-1 0 0 0 0,2 0 0 0 0,1 0 0 0 0,3 0 0 0 0,-2 0 0 0 0,1 0 0 0 0,0-2 0 0 0,2-1 0 0 0,0 1 0 0 0,1 0 0 0 0,1 0 0 0 0,0 1 0 0 0,-3 1 0 0 0,0-1 0 0 0,-2 1 0 0 0,-1-2 0 0 0,1 0 0 0 0,-1-1 0 0 0,0 1 0 0 0,-1 1 0 0 0,0 0 0 0 0,2 1 0 0 0,-1-1 0 0 0,1 1 0 0 0,-2 1 0 0 0,1-1 0 0 0,-2 0 0 0 0,2 0 0 0 0,-2 0 0 0 0,1 0 0 0 0,-1 0 0 0 0,-1 0 0 0 0,-2 0 0 0 0,1 0 0 0 0,0 0 0 0 0,-1 0 0 0 0,1 0 0 0 0,3 0 0 0 0,0 0 0 0 0,0 0 0 0 0,3 0 0 0 0,-1 0 0 0 0,0 0 0 0 0,-2 0 0 0 0,1 0 0 0 0,-1 0 0 0 0,0 0 0 0 0,0 0 0 0 0,-3 0 0 0 0,2 0 0 0 0,-2 0 0 0 0,0 0 0 0 0,-2 0 0 0 0,-1 0 0 0 0,0 0 0 0 0,-1 0 0 0 0,-1 0 0 0 0,0 0 0 0 0,1 0 0 0 0,-1 0 0 0 0,-2 2 0 0 0,-1 1 0 0 0,-3 3 0 0 0,-1 0 0 0 0,-2 3 0 0 0,1-1 0 0 0,-2 2 0 0 0,1-1 0 0 0,-1 1 0 0 0,1 0 0 0 0,0 0 0 0 0,0 0 0 0 0,0-1 0 0 0,0 1 0 0 0,0 0 0 0 0,0-1 0 0 0,-2 1 0 0 0,-2-2 0 0 0,0-1 0 0 0,-2 1 0 0 0,0 0 0 0 0,-2-2 0 0 0,-1 1 0 0 0,1 0 0 0 0,1 1 0 0 0,-1 0 0 0 0,0 1 0 0 0,-1 1 0 0 0,0-1 0 0 0,0 0 0 0 0,-1 1 0 0 0,1-1 0 0 0,-3 1 0 0 0,-1 0 0 0 0,0 0 0 0 0,-2 1 0 0 0,0-1 0 0 0,2 1 0 0 0,-3-1 0 0 0,1 0 0 0 0,2 1 0 0 0,-2-1 0 0 0,0 0 0 0 0,1-1 0 0 0,2-1 0 0 0,0-2 0 0 0,2-2 0 0 0,0 0 0 0 0,0 0 0 0 0,1-2 0 0 0,-1 0 0 0 0,1-1 0 0 0,0-1 0 0 0,0 0 0 0 0,0 0 0 0 0,0 0 0 0 0,0 0 0 0 0,-1 0 0 0 0,1 0 0 0 0,-3-1 0 0 0,-1 1 0 0 0,1 0 0 0 0,-3 0 0 0 0,0 0 0 0 0,1 0 0 0 0,1 0 0 0 0,-1 0 0 0 0,0 0 0 0 0,1 0 0 0 0,-2 0 0 0 0,1 0 0 0 0,0 0 0 0 0,-1 0 0 0 0,1 0 0 0 0,-3 0 0 0 0,2 0 0 0 0,-2 0 0 0 0,0 0 0 0 0,0 0 0 0 0,0 0 0 0 0,0 0 0 0 0,-2 0 0 0 0,-1 0 0 0 0,-2 0 0 0 0,1 0 0 0 0,1 0 0 0 0,-1 0 0 0 0,-1 0 0 0 0,0 0 0 0 0,-2 0 0 0 0,1 0 0 0 0,-1 0 0 0 0,0 0 0 0 0,0 0 0 0 0,-1 0 0 0 0,1 0 0 0 0,0 0 0 0 0,3 0 0 0 0,0 0 0 0 0,0 0 0 0 0,2 0 0 0 0,0 0 0 0 0,1 0 0 0 0,1 0 0 0 0,0 0 0 0 0,0 0 0 0 0,1 0 0 0 0,-2 0 0 0 0,2 0 0 0 0,-1 0 0 0 0,-2 0 0 0 0,1 0 0 0 0,0 0 0 0 0,0 0 0 0 0,0 0 0 0 0,2 0 0 0 0,-2 0 0 0 0,2 0 0 0 0,-1 0 0 0 0,0 0 0 0 0,0 0 0 0 0,1 0 0 0 0,-1 0 0 0 0,0 0 0 0 0,2 0 0 0 0,2 0 0 0 0,2 0 0 0 0,0 0 0 0 0,1 0 0 0 0,1 0 0 0 0,-1 0 0 0 0,2 0 0 0 0,-1 0 0 0 0,-1 0 0 0 0,1 0 0 0 0,0 0 0 0 0,0 0 0 0 0,0 0 0 0 0,-1 0 0 0 0,-2 0 0 0 0,0 0 0 0 0,-3 0 0 0 0,-1 0 0 0 0,-1 0 0 0 0,-2 0 0 0 0,-2 0 0 0 0,-1 0 0 0 0,-1 0 0 0 0,-1 0 0 0 0,0 0 0 0 0,-1 0 0 0 0,-2 0 0 0 0,-2 0 0 0 0,-2 0 0 0 0,-1 0 0 0 0,2 0 0 0 0,-2 0 0 0 0,1 0 0 0 0,1 0 0 0 0,2 0 0 0 0,4 0 0 0 0,2 0 0 0 0,1 0 0 0 0,2 0 0 0 0,3 0 0 0 0,0 0 0 0 0,1 0 0 0 0,1 0 0 0 0,2 0 0 0 0,1 0 0 0 0,1 0 0 0 0,0 0 0 0 0,1 0 0 0 0,1 0 0 0 0,-1-1 0 0 0,2-2 0 0 0,2-3 0 0 0,2-1 0 0 0,2-1 0 0 0,0-1 0 0 0,1 0 0 0 0,2 1 0 0 0,2 2 0 0 0,2 1 0 0 0,3-1 0 0 0,2 0 0 0 0,1 2 0 0 0,-3 0 0 0 0,0 0 0 0 0,0 1 0 0 0,0 1 0 0 0,-2 0 0 0 0,0-1 0 0 0,0 1 0 0 0,0 0 0 0 0,2 1 0 0 0,0 0 0 0 0,0 1 0 0 0,0 0 0 0 0,1 0 0 0 0,0 0 0 0 0,-1-1 0 0 0,3-1 0 0 0,1 0 0 0 0,2 0 0 0 0,1 1 0 0 0,1-2 0 0 0,-1 0 0 0 0,2 0 0 0 0,1 1 0 0 0,-1-1 0 0 0,1 0 0 0 0,1 1 0 0 0,1-2 0 0 0,-2 0 0 0 0,1-1 0 0 0,1 0 0 0 0,0-2 0 0 0,2 2 0 0 0,-3-1 0 0 0,0 0 0 0 0,1 0 0 0 0,1 1 0 0 0,0-1 0 0 0,4 0 0 0 0,2 0 0 0 0,3 0 0 0 0,3 0 0 0 0,4 0 0 0 0,-1-1 0 0 0,1 1 0 0 0,1 1 0 0 0,-2 0 0 0 0,-1 0 0 0 0,-1 2 0 0 0,0 1 0 0 0,-2 0 0 0 0,-2-1 0 0 0,1 1 0 0 0,-2-1 0 0 0,2 1 0 0 0,3 1 0 0 0,3-2 0 0 0,2-1 0 0 0,1 1 0 0 0,1 1 0 0 0,-2 0 0 0 0,-1 1 0 0 0,-3 0 0 0 0,0 1 0 0 0,-3-2 0 0 0,-5 0 0 0 0,-3-1 0 0 0,-2 1 0 0 0,-3 1 0 0 0,-1 0 0 0 0,1 1 0 0 0,-2-2 0 0 0,0 0 0 0 0,1 0 0 0 0,2 0 0 0 0,0 1 0 0 0,2 0 0 0 0,1 1 0 0 0,-1 0 0 0 0,2 0 0 0 0,-1 0 0 0 0,0 0 0 0 0,-3 0 0 0 0,0 0 0 0 0,0 0 0 0 0,0-2 0 0 0,1 0 0 0 0,1-1 0 0 0,0 1 0 0 0,1 0 0 0 0,0 1 0 0 0,0 1 0 0 0,3 0 0 0 0,1 0 0 0 0,3 0 0 0 0,1 0 0 0 0,1 0 0 0 0,0 0 0 0 0,1 0 0 0 0,0 0 0 0 0,0 0 0 0 0,-1 0 0 0 0,-2 0 0 0 0,-3 0 0 0 0,-4 0 0 0 0,-4 0 0 0 0,-5 0 0 0 0,-2 0 0 0 0,-3 0 0 0 0,0 0 0 0 0,-1 0 0 0 0,-1 0 0 0 0,0 0 0 0 0,-2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4T15:03:12.5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10398 14438 16383 0 0,'1'-1'0'0'0,"3"-2"0"0"0,5 1 0 0 0,6 0 0 0 0,9 1 0 0 0,10 0 0 0 0,5 1 0 0 0,-1-3 0 0 0,-1 0 0 0 0,-5 0 0 0 0,-4 1 0 0 0,-4 0 0 0 0,-1 1 0 0 0,-3 0 0 0 0,-3-1 0 0 0,1 0 0 0 0,-1-1 0 0 0,2 1 0 0 0,-1 1 0 0 0,2 0 0 0 0,2 1 0 0 0,0 0 0 0 0,-3 0 0 0 0,1 0 0 0 0,-1 0 0 0 0,-2 0 0 0 0,-1 0 0 0 0,-3 0 0 0 0,0 0 0 0 0,1 0 0 0 0,2 0 0 0 0,-1 0 0 0 0,2 0 0 0 0,3 0 0 0 0,3 0 0 0 0,0 0 0 0 0,0 0 0 0 0,2 0 0 0 0,-2-2 0 0 0,0 0 0 0 0,-1-1 0 0 0,-1 1 0 0 0,-1 1 0 0 0,1 0 0 0 0,-1 0 0 0 0,-3 1 0 0 0,2 0 0 0 0,-1 0 0 0 0,1 0 0 0 0,3 0 0 0 0,-1 0 0 0 0,1 0 0 0 0,-1 0 0 0 0,0 0 0 0 0,2 0 0 0 0,-1 0 0 0 0,1 0 0 0 0,-3 0 0 0 0,2 0 0 0 0,-2 0 0 0 0,1 0 0 0 0,-2 0 0 0 0,2 0 0 0 0,-2 0 0 0 0,2 0 0 0 0,-1 0 0 0 0,0 0 0 0 0,3 0 0 0 0,1 0 0 0 0,-1 0 0 0 0,1 0 0 0 0,1 0 0 0 0,9 0 0 0 0,5 0 0 0 0,-1 0 0 0 0,0 0 0 0 0,-3 0 0 0 0,1 0 0 0 0,1 0 0 0 0,-3 0 0 0 0,-1 0 0 0 0,2 0 0 0 0,0 0 0 0 0,0 0 0 0 0,-3 0 0 0 0,3-2 0 0 0,1-2 0 0 0,2 0 0 0 0,3 1 0 0 0,5 1 0 0 0,2 1 0 0 0,2 0 0 0 0,1 1 0 0 0,1-3 0 0 0,1-1 0 0 0,-1 0 0 0 0,-4 1 0 0 0,-5 1 0 0 0,-8 1 0 0 0,-5 1 0 0 0,-6-1 0 0 0,-5 1 0 0 0,-4 0 0 0 0,-5 1 0 0 0,-7-1 0 0 0,-6 0 0 0 0,-5 0 0 0 0,-2 0 0 0 0,-5-2 0 0 0,-2-2 0 0 0,1 1 0 0 0,-3 1 0 0 0,0 0 0 0 0,2 1 0 0 0,-2-2 0 0 0,1-1 0 0 0,1-1 0 0 0,2 0 0 0 0,1-1 0 0 0,1 0 0 0 0,1 0 0 0 0,0-2 0 0 0,3-1 0 0 0,0 1 0 0 0,2 0 0 0 0,1-1 0 0 0,0-1 0 0 0,0-1 0 0 0,1 0 0 0 0,-1 0 0 0 0,1-1 0 0 0,-1 2 0 0 0,0 1 0 0 0,0 2 0 0 0,0 0 0 0 0,1 1 0 0 0,-1 0 0 0 0,1-1 0 0 0,-2-1 0 0 0,1-1 0 0 0,-1 1 0 0 0,2 0 0 0 0,-2 2 0 0 0,0-1 0 0 0,-4-1 0 0 0,1 0 0 0 0,-1 0 0 0 0,1 2 0 0 0,-1 2 0 0 0,0 0 0 0 0,-1 0 0 0 0,1 1 0 0 0,-3-1 0 0 0,-2 0 0 0 0,1-2 0 0 0,0 1 0 0 0,2-2 0 0 0,0 0 0 0 0,-3 0 0 0 0,0-1 0 0 0,1 2 0 0 0,0-1 0 0 0,2-1 0 0 0,0 1 0 0 0,1 0 0 0 0,0 1 0 0 0,0-1 0 0 0,1 1 0 0 0,-1 0 0 0 0,1 0 0 0 0,-1 0 0 0 0,1 1 0 0 0,-1 1 0 0 0,1 1 0 0 0,0 1 0 0 0,0 1 0 0 0,-1 1 0 0 0,1 0 0 0 0,0 0 0 0 0,0 1 0 0 0,-1-1 0 0 0,2-2 0 0 0,2 0 0 0 0,-2-1 0 0 0,1 1 0 0 0,-2 1 0 0 0,1 0 0 0 0,-2 0 0 0 0,1 1 0 0 0,-1 0 0 0 0,1 0 0 0 0,-1 0 0 0 0,0-2 0 0 0,0 0 0 0 0,0-1 0 0 0,0 1 0 0 0,1 1 0 0 0,0 0 0 0 0,-1 1 0 0 0,1-1 0 0 0,-1 1 0 0 0,1 1 0 0 0,-1-1 0 0 0,1 0 0 0 0,-1 0 0 0 0,1 0 0 0 0,0 0 0 0 0,-1 0 0 0 0,0 0 0 0 0,1 0 0 0 0,0 0 0 0 0,-1 0 0 0 0,-1 0 0 0 0,-1 0 0 0 0,0 0 0 0 0,1 0 0 0 0,0 0 0 0 0,0 0 0 0 0,1 0 0 0 0,0 0 0 0 0,0 0 0 0 0,1 0 0 0 0,-1 0 0 0 0,0 0 0 0 0,1 0 0 0 0,-1 0 0 0 0,1 0 0 0 0,-1 0 0 0 0,0 0 0 0 0,1 0 0 0 0,-1 0 0 0 0,0 0 0 0 0,1 0 0 0 0,-1 0 0 0 0,0 0 0 0 0,0 0 0 0 0,1 0 0 0 0,-1 0 0 0 0,0 0 0 0 0,1 0 0 0 0,-1 0 0 0 0,0 0 0 0 0,1 0 0 0 0,-1 0 0 0 0,1 0 0 0 0,-1 2 0 0 0,1 1 0 0 0,-3-1 0 0 0,-6 2 0 0 0,-1 0 0 0 0,-1-1 0 0 0,5 1 0 0 0,3 0 0 0 0,2-1 0 0 0,1 0 0 0 0,-1-2 0 0 0,1 2 0 0 0,1 0 0 0 0,0-1 0 0 0,0 0 0 0 0,0 1 0 0 0,-1 1 0 0 0,-1-1 0 0 0,1 1 0 0 0,-1 0 0 0 0,1-1 0 0 0,-4-1 0 0 0,-1 2 0 0 0,1-1 0 0 0,0 0 0 0 0,1-1 0 0 0,1-1 0 0 0,1 0 0 0 0,0-1 0 0 0,0 0 0 0 0,1 0 0 0 0,-1 2 0 0 0,0 1 0 0 0,1-1 0 0 0,0 0 0 0 0,-1-1 0 0 0,1 2 0 0 0,0 0 0 0 0,0-1 0 0 0,0 0 0 0 0,3 1 0 0 0,-1 0 0 0 0,1 0 0 0 0,-1 1 0 0 0,-1-1 0 0 0,0 0 0 0 0,0-1 0 0 0,-1 0 0 0 0,0-1 0 0 0,1-1 0 0 0,-1 0 0 0 0,0 0 0 0 0,0 0 0 0 0,0-1 0 0 0,1 1 0 0 0,-1 0 0 0 0,1 0 0 0 0,-1 0 0 0 0,1 0 0 0 0,0 0 0 0 0,0 0 0 0 0,0 0 0 0 0,0 0 0 0 0,1 0 0 0 0,-1 0 0 0 0,1 0 0 0 0,-1 0 0 0 0,2 2 0 0 0,2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4T15:03:12.5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15410 13805 16383 0 0,'1'0'0'0'0,"3"0"0"0"0,1 0 0 0 0,3 0 0 0 0,0 0 0 0 0,2 0 0 0 0,0 0 0 0 0,0 0 0 0 0,1 0 0 0 0,-1 0 0 0 0,1 0 0 0 0,-1 0 0 0 0,1 0 0 0 0,0 0 0 0 0,0 0 0 0 0,0 0 0 0 0,0 0 0 0 0,0 0 0 0 0,1 0 0 0 0,-1 0 0 0 0,0 2 0 0 0,0 1 0 0 0,1-1 0 0 0,-1 0 0 0 0,1 0 0 0 0,-1-1 0 0 0,1-1 0 0 0,-1 2 0 0 0,1 1 0 0 0,-1-1 0 0 0,1 2 0 0 0,-1 0 0 0 0,0-1 0 0 0,1-1 0 0 0,-1-1 0 0 0,0 2 0 0 0,0 0 0 0 0,0-1 0 0 0,0 0 0 0 0,0 0 0 0 0,0-2 0 0 0,0 1 0 0 0,0-1 0 0 0,1 2 0 0 0,-1 0 0 0 0,1 1 0 0 0,-1-2 0 0 0,4 1 0 0 0,0 1 0 0 0,3 0 0 0 0,1-1 0 0 0,1 0 0 0 0,0 0 0 0 0,1-2 0 0 0,-1 1 0 0 0,1-1 0 0 0,-1 0 0 0 0,1 0 0 0 0,1 0 0 0 0,0 1 0 0 0,0 2 0 0 0,-1-1 0 0 0,1 0 0 0 0,2 2 0 0 0,1-1 0 0 0,0 0 0 0 0,-3 1 0 0 0,1 0 0 0 0,1-1 0 0 0,-2 0 0 0 0,1-2 0 0 0,1 2 0 0 0,-2 1 0 0 0,0-1 0 0 0,2-1 0 0 0,-1 0 0 0 0,-1-1 0 0 0,2-1 0 0 0,2 0 0 0 0,0 0 0 0 0,2 0 0 0 0,4 0 0 0 0,2 0 0 0 0,0 0 0 0 0,3 0 0 0 0,3 0 0 0 0,1 0 0 0 0,2 0 0 0 0,-2 0 0 0 0,-3 0 0 0 0,1 0 0 0 0,-1 0 0 0 0,-2 0 0 0 0,-3 0 0 0 0,-2 0 0 0 0,-1 0 0 0 0,-1 0 0 0 0,4 0 0 0 0,1 0 0 0 0,0 2 0 0 0,-2 1 0 0 0,0 0 0 0 0,-5 2 0 0 0,-4-1 0 0 0,-5 2 0 0 0,-2 1 0 0 0,-4 0 0 0 0,0 0 0 0 0,-1 2 0 0 0,-1 2 0 0 0,0 1 0 0 0,-1 1 0 0 0,-1-3 0 0 0,-2 0 0 0 0,-2-1 0 0 0,-1 1 0 0 0,-1 0 0 0 0,-2-1 0 0 0,0 1 0 0 0,0 0 0 0 0,-2 0 0 0 0,-2-2 0 0 0,-3-2 0 0 0,-2 0 0 0 0,-1-1 0 0 0,-1 0 0 0 0,-4 0 0 0 0,-1-2 0 0 0,-3 0 0 0 0,0-2 0 0 0,1 0 0 0 0,-1-1 0 0 0,1 0 0 0 0,1 0 0 0 0,1 0 0 0 0,-1-1 0 0 0,0 1 0 0 0,2 0 0 0 0,0 0 0 0 0,1 0 0 0 0,2 0 0 0 0,0 0 0 0 0,0 0 0 0 0,0 0 0 0 0,2 0 0 0 0,-1 0 0 0 0,0 0 0 0 0,0 0 0 0 0,1 0 0 0 0,-1 0 0 0 0,-1 0 0 0 0,-2 0 0 0 0,-1 0 0 0 0,-4 0 0 0 0,-2 0 0 0 0,-1 0 0 0 0,-4 0 0 0 0,-4 0 0 0 0,0 0 0 0 0,-5 0 0 0 0,-1 0 0 0 0,-3 0 0 0 0,0 0 0 0 0,2 0 0 0 0,2 0 0 0 0,3 0 0 0 0,1 0 0 0 0,1 0 0 0 0,1 0 0 0 0,0 0 0 0 0,1 0 0 0 0,3 0 0 0 0,0 0 0 0 0,0 0 0 0 0,2 0 0 0 0,0 0 0 0 0,3 0 0 0 0,-2 0 0 0 0,2 0 0 0 0,3 0 0 0 0,1 0 0 0 0,-1 0 0 0 0,0 0 0 0 0,2 0 0 0 0,0 0 0 0 0,-1 0 0 0 0,0 0 0 0 0,0-2 0 0 0,1-1 0 0 0,2-1 0 0 0,-3-1 0 0 0,0 1 0 0 0,0-1 0 0 0,-1 1 0 0 0,-1-2 0 0 0,2 1 0 0 0,-2-1 0 0 0,0-3 0 0 0,1 2 0 0 0,2-1 0 0 0,-2 1 0 0 0,0 0 0 0 0,1-1 0 0 0,2 1 0 0 0,0 2 0 0 0,2-1 0 0 0,0 1 0 0 0,0 2 0 0 0,0-2 0 0 0,1 1 0 0 0,-3 1 0 0 0,-2 1 0 0 0,-2 1 0 0 0,-1-2 0 0 0,2 0 0 0 0,-2 1 0 0 0,1 0 0 0 0,1 0 0 0 0,1 2 0 0 0,2-1 0 0 0,1 1 0 0 0,1 0 0 0 0,0 0 0 0 0,1 1 0 0 0,-1-1 0 0 0,1 0 0 0 0,0 0 0 0 0,0 0 0 0 0,0 0 0 0 0,0 0 0 0 0,0 0 0 0 0,0 0 0 0 0,0 0 0 0 0,0 0 0 0 0,0 0 0 0 0,0 0 0 0 0,0 0 0 0 0,0 0 0 0 0,0 0 0 0 0,1 0 0 0 0,-1 0 0 0 0,1 0 0 0 0,-1 0 0 0 0,1 0 0 0 0,-1 0 0 0 0,1 0 0 0 0,0 0 0 0 0,0 0 0 0 0,0 0 0 0 0,-1 0 0 0 0,1 0 0 0 0,0 0 0 0 0,2 1 0 0 0,2 3 0 0 0,2 2 0 0 0,2 1 0 0 0,2 2 0 0 0,-1 1 0 0 0,2 1 0 0 0,-1 0 0 0 0,1 0 0 0 0,-1 1 0 0 0,0-1 0 0 0,0 1 0 0 0,2-1 0 0 0,0 0 0 0 0,2 0 0 0 0,0 0 0 0 0,2-2 0 0 0,1-3 0 0 0,1 0 0 0 0,1-1 0 0 0,2-2 0 0 0,-1-1 0 0 0,1-1 0 0 0,0 0 0 0 0,0-1 0 0 0,0 0 0 0 0,-1-1 0 0 0,1 1 0 0 0,0 0 0 0 0,0 0 0 0 0,0 0 0 0 0,-1 0 0 0 0,1 0 0 0 0,0 0 0 0 0,-1 0 0 0 0,0 0 0 0 0,0 0 0 0 0,0 0 0 0 0,0 0 0 0 0,0 0 0 0 0,1 0 0 0 0,-1 0 0 0 0,1 0 0 0 0,0 0 0 0 0,1 0 0 0 0,-1 0 0 0 0,0 0 0 0 0,0 0 0 0 0,1 0 0 0 0,-1 0 0 0 0,1 0 0 0 0,-1 0 0 0 0,1 0 0 0 0,-1 0 0 0 0,1 0 0 0 0,-1 0 0 0 0,1 0 0 0 0,0 0 0 0 0,-1 0 0 0 0,1 0 0 0 0,1 0 0 0 0,1 0 0 0 0,0 0 0 0 0,0 0 0 0 0,-1 0 0 0 0,-1 0 0 0 0,0 0 0 0 0,3 0 0 0 0,0 0 0 0 0,3 0 0 0 0,0 0 0 0 0,3 0 0 0 0,1 0 0 0 0,0 0 0 0 0,1 0 0 0 0,-2 0 0 0 0,-2 0 0 0 0,-3 0 0 0 0,1 0 0 0 0,0 0 0 0 0,-1 0 0 0 0,-2 0 0 0 0,-1 0 0 0 0,0 0 0 0 0,-1 0 0 0 0,-1 0 0 0 0,0 0 0 0 0,1 0 0 0 0,-1 0 0 0 0,0 0 0 0 0,1 0 0 0 0,-1 0 0 0 0,1 2 0 0 0,-1 0 0 0 0,1 1 0 0 0,0-1 0 0 0,-1 1 0 0 0,1 1 0 0 0,-1-1 0 0 0,1-1 0 0 0,-1 1 0 0 0,1 1 0 0 0,-1-2 0 0 0,1 1 0 0 0,0 0 0 0 0,-1 0 0 0 0,3 0 0 0 0,2 1 0 0 0,2 0 0 0 0,0 1 0 0 0,3 0 0 0 0,1 2 0 0 0,3-1 0 0 0,-1 0 0 0 0,0 0 0 0 0,-2-1 0 0 0,-3 0 0 0 0,1 0 0 0 0,-2-2 0 0 0,-2 1 0 0 0,-1 0 0 0 0,-1-1 0 0 0,-2-1 0 0 0,0 0 0 0 0,-1-1 0 0 0,3-1 0 0 0,4 0 0 0 0,1 0 0 0 0,7-1 0 0 0,1 1 0 0 0,0 0 0 0 0,-1 0 0 0 0,-5 0 0 0 0,-2 0 0 0 0,-4 0 0 0 0,-1 0 0 0 0,-3 0 0 0 0,-2 0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0.png"/><Relationship Id="rId18" Type="http://schemas.openxmlformats.org/officeDocument/2006/relationships/customXml" Target="../ink/ink6.xml"/><Relationship Id="rId26" Type="http://schemas.openxmlformats.org/officeDocument/2006/relationships/image" Target="../media/image17.png"/><Relationship Id="rId3" Type="http://schemas.openxmlformats.org/officeDocument/2006/relationships/image" Target="../media/image3.png"/><Relationship Id="rId21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customXml" Target="../ink/ink3.xml"/><Relationship Id="rId17" Type="http://schemas.openxmlformats.org/officeDocument/2006/relationships/image" Target="../media/image12.png"/><Relationship Id="rId25" Type="http://schemas.openxmlformats.org/officeDocument/2006/relationships/customXml" Target="../ink/ink9.xml"/><Relationship Id="rId2" Type="http://schemas.openxmlformats.org/officeDocument/2006/relationships/image" Target="../media/image2.pn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24" Type="http://schemas.openxmlformats.org/officeDocument/2006/relationships/image" Target="../media/image16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23" Type="http://schemas.openxmlformats.org/officeDocument/2006/relationships/customXml" Target="../ink/ink8.xml"/><Relationship Id="rId28" Type="http://schemas.openxmlformats.org/officeDocument/2006/relationships/image" Target="../media/image18.png"/><Relationship Id="rId10" Type="http://schemas.openxmlformats.org/officeDocument/2006/relationships/customXml" Target="../ink/ink2.xml"/><Relationship Id="rId19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customXml" Target="../ink/ink4.xml"/><Relationship Id="rId22" Type="http://schemas.openxmlformats.org/officeDocument/2006/relationships/image" Target="../media/image15.png"/><Relationship Id="rId27" Type="http://schemas.openxmlformats.org/officeDocument/2006/relationships/customXml" Target="../ink/ink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post-it-note/q/quit-smoking.html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yzIM9z-VUDE" TargetMode="External"/><Relationship Id="rId5" Type="http://schemas.openxmlformats.org/officeDocument/2006/relationships/hyperlink" Target="https://youtu.be/ljW677R9eaE" TargetMode="External"/><Relationship Id="rId4" Type="http://schemas.openxmlformats.org/officeDocument/2006/relationships/hyperlink" Target="https://www.canada.ca/en/health-canada/campaigns/quit-smoking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19.png"/><Relationship Id="rId7" Type="http://schemas.openxmlformats.org/officeDocument/2006/relationships/customXml" Target="../ink/ink13.xml"/><Relationship Id="rId12" Type="http://schemas.openxmlformats.org/officeDocument/2006/relationships/customXml" Target="../ink/ink18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customXml" Target="../ink/ink17.xml"/><Relationship Id="rId5" Type="http://schemas.openxmlformats.org/officeDocument/2006/relationships/image" Target="../media/image200.png"/><Relationship Id="rId10" Type="http://schemas.openxmlformats.org/officeDocument/2006/relationships/customXml" Target="../ink/ink16.xml"/><Relationship Id="rId4" Type="http://schemas.openxmlformats.org/officeDocument/2006/relationships/customXml" Target="../ink/ink11.xml"/><Relationship Id="rId9" Type="http://schemas.openxmlformats.org/officeDocument/2006/relationships/customXml" Target="../ink/ink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4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4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9C61E9D-1CEC-E26E-46A7-4C80DFAFA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0" r="7480" b="1"/>
          <a:stretch/>
        </p:blipFill>
        <p:spPr>
          <a:xfrm>
            <a:off x="643467" y="1550013"/>
            <a:ext cx="10905066" cy="3757972"/>
          </a:xfrm>
          <a:prstGeom prst="rect">
            <a:avLst/>
          </a:prstGeom>
          <a:ln>
            <a:noFill/>
          </a:ln>
        </p:spPr>
      </p:pic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clothing, scarf&#10;&#10;Description automatically generated">
            <a:extLst>
              <a:ext uri="{FF2B5EF4-FFF2-40B4-BE49-F238E27FC236}">
                <a16:creationId xmlns:a16="http://schemas.microsoft.com/office/drawing/2014/main" id="{C222C48D-D4D3-8DB8-8505-8D27AC879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67" y="506771"/>
            <a:ext cx="2743200" cy="2743200"/>
          </a:xfrm>
          <a:prstGeom prst="rect">
            <a:avLst/>
          </a:prstGeom>
          <a:ln w="28575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542DC84-359F-C79C-5DC8-43D9F9A74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49" y="3966496"/>
            <a:ext cx="2743200" cy="2743200"/>
          </a:xfrm>
          <a:prstGeom prst="rect">
            <a:avLst/>
          </a:prstGeom>
        </p:spPr>
      </p:pic>
      <p:pic>
        <p:nvPicPr>
          <p:cNvPr id="7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00AC80A-FC9C-7027-6BD5-051763F85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884" y="506771"/>
            <a:ext cx="2743200" cy="27432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CC8195F-7BB3-C63C-1DD1-8ABFCF2CC9F6}"/>
              </a:ext>
            </a:extLst>
          </p:cNvPr>
          <p:cNvSpPr/>
          <p:nvPr/>
        </p:nvSpPr>
        <p:spPr>
          <a:xfrm>
            <a:off x="2216355" y="180258"/>
            <a:ext cx="2470352" cy="651387"/>
          </a:xfrm>
          <a:prstGeom prst="wedgeRoundRectCallout">
            <a:avLst/>
          </a:prstGeom>
          <a:solidFill>
            <a:srgbClr val="7CC7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ILHAM SHEIKH</a:t>
            </a:r>
          </a:p>
          <a:p>
            <a:pPr algn="ctr"/>
            <a:r>
              <a:rPr lang="en-US" dirty="0">
                <a:cs typeface="Calibri"/>
              </a:rPr>
              <a:t>PROJECT MANAGER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043C253-D03C-4B9A-DAAB-7E33B235125E}"/>
              </a:ext>
            </a:extLst>
          </p:cNvPr>
          <p:cNvSpPr/>
          <p:nvPr/>
        </p:nvSpPr>
        <p:spPr>
          <a:xfrm>
            <a:off x="8947354" y="180257"/>
            <a:ext cx="3097159" cy="622710"/>
          </a:xfrm>
          <a:prstGeom prst="wedgeRoundRectCallout">
            <a:avLst/>
          </a:prstGeom>
          <a:solidFill>
            <a:srgbClr val="7CC7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RAHUL GUPTA</a:t>
            </a:r>
          </a:p>
          <a:p>
            <a:pPr algn="ctr"/>
            <a:r>
              <a:rPr lang="en-US" dirty="0">
                <a:cs typeface="Calibri"/>
              </a:rPr>
              <a:t>GENERALIST PROGRAMMER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6DC59BB-3232-78E1-40F7-ACE43B3C0DD1}"/>
              </a:ext>
            </a:extLst>
          </p:cNvPr>
          <p:cNvSpPr/>
          <p:nvPr/>
        </p:nvSpPr>
        <p:spPr>
          <a:xfrm>
            <a:off x="1338155" y="3339258"/>
            <a:ext cx="2164410" cy="857816"/>
          </a:xfrm>
          <a:prstGeom prst="wedgeRoundRectCallout">
            <a:avLst/>
          </a:prstGeom>
          <a:solidFill>
            <a:srgbClr val="7CC7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SURAJ SUBEDI</a:t>
            </a:r>
          </a:p>
          <a:p>
            <a:pPr algn="ctr"/>
            <a:r>
              <a:rPr lang="en-US" dirty="0">
                <a:cs typeface="Calibri"/>
              </a:rPr>
              <a:t>TECHNICAL ARTIST 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A4005DC1-3CD7-B5BE-EA69-616E93BEC92E}"/>
              </a:ext>
            </a:extLst>
          </p:cNvPr>
          <p:cNvSpPr/>
          <p:nvPr/>
        </p:nvSpPr>
        <p:spPr>
          <a:xfrm>
            <a:off x="147484" y="180257"/>
            <a:ext cx="808925" cy="6403629"/>
          </a:xfrm>
          <a:prstGeom prst="flowChartAlternateProcess">
            <a:avLst/>
          </a:prstGeom>
          <a:solidFill>
            <a:srgbClr val="7CC7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400" dirty="0">
                <a:solidFill>
                  <a:srgbClr val="0875CF"/>
                </a:solidFill>
                <a:latin typeface="Georgia Pro"/>
                <a:cs typeface="Calibri"/>
              </a:rPr>
              <a:t>T</a:t>
            </a:r>
          </a:p>
          <a:p>
            <a:pPr algn="ctr"/>
            <a:r>
              <a:rPr lang="en-US" sz="4400" dirty="0">
                <a:solidFill>
                  <a:srgbClr val="0875CF"/>
                </a:solidFill>
                <a:latin typeface="Georgia Pro"/>
                <a:cs typeface="Calibri"/>
              </a:rPr>
              <a:t>H</a:t>
            </a:r>
          </a:p>
          <a:p>
            <a:pPr algn="ctr"/>
            <a:r>
              <a:rPr lang="en-US" sz="4400" dirty="0">
                <a:solidFill>
                  <a:srgbClr val="0875CF"/>
                </a:solidFill>
                <a:latin typeface="Georgia Pro"/>
                <a:cs typeface="Calibri"/>
              </a:rPr>
              <a:t>E</a:t>
            </a:r>
          </a:p>
          <a:p>
            <a:pPr algn="ctr"/>
            <a:endParaRPr lang="en-US" sz="4400" dirty="0">
              <a:solidFill>
                <a:srgbClr val="0875CF"/>
              </a:solidFill>
              <a:latin typeface="Georgia Pro"/>
              <a:cs typeface="Calibri"/>
            </a:endParaRPr>
          </a:p>
          <a:p>
            <a:pPr algn="ctr"/>
            <a:r>
              <a:rPr lang="en-US" sz="4400" dirty="0">
                <a:solidFill>
                  <a:srgbClr val="0875CF"/>
                </a:solidFill>
                <a:latin typeface="Georgia Pro"/>
                <a:cs typeface="Calibri"/>
              </a:rPr>
              <a:t>T</a:t>
            </a:r>
          </a:p>
          <a:p>
            <a:pPr algn="ctr"/>
            <a:r>
              <a:rPr lang="en-US" sz="4400" dirty="0">
                <a:solidFill>
                  <a:srgbClr val="0875CF"/>
                </a:solidFill>
                <a:latin typeface="Georgia Pro"/>
                <a:cs typeface="Calibri"/>
              </a:rPr>
              <a:t>E</a:t>
            </a:r>
          </a:p>
          <a:p>
            <a:pPr algn="ctr"/>
            <a:r>
              <a:rPr lang="en-US" sz="4400" dirty="0">
                <a:solidFill>
                  <a:srgbClr val="0875CF"/>
                </a:solidFill>
                <a:latin typeface="Georgia Pro"/>
                <a:cs typeface="Calibri"/>
              </a:rPr>
              <a:t>A</a:t>
            </a:r>
          </a:p>
          <a:p>
            <a:pPr algn="ctr"/>
            <a:r>
              <a:rPr lang="en-US" sz="4400" dirty="0">
                <a:solidFill>
                  <a:srgbClr val="0875CF"/>
                </a:solidFill>
                <a:latin typeface="Georgia Pro"/>
                <a:cs typeface="Calibri"/>
              </a:rPr>
              <a:t>M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358AEE0-DC23-D032-FF5F-351E7D6B0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036" y="506399"/>
            <a:ext cx="2743200" cy="2743200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F6C16FB4-E55C-7775-1F33-9B0DD6632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987" y="3966496"/>
            <a:ext cx="2743200" cy="27432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9E1425F-7297-63F9-D125-8DFC0B9F2386}"/>
              </a:ext>
            </a:extLst>
          </p:cNvPr>
          <p:cNvSpPr/>
          <p:nvPr/>
        </p:nvSpPr>
        <p:spPr>
          <a:xfrm>
            <a:off x="5497870" y="180258"/>
            <a:ext cx="2818579" cy="647290"/>
          </a:xfrm>
          <a:prstGeom prst="wedgeRoundRectCallout">
            <a:avLst/>
          </a:prstGeom>
          <a:solidFill>
            <a:srgbClr val="7CC7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"/>
              </a:rPr>
              <a:t>KOSISOCHUKWU ABONE</a:t>
            </a:r>
          </a:p>
          <a:p>
            <a:pPr algn="ctr"/>
            <a:r>
              <a:rPr lang="en-US" dirty="0">
                <a:cs typeface="Calibri"/>
              </a:rPr>
              <a:t>LEAD APP DESIGNER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2D4C4E19-A4E3-FFB6-0C51-67238980CAD6}"/>
              </a:ext>
            </a:extLst>
          </p:cNvPr>
          <p:cNvSpPr/>
          <p:nvPr/>
        </p:nvSpPr>
        <p:spPr>
          <a:xfrm>
            <a:off x="4018035" y="3333722"/>
            <a:ext cx="1876201" cy="920674"/>
          </a:xfrm>
          <a:prstGeom prst="wedgeRoundRectCallout">
            <a:avLst/>
          </a:prstGeom>
          <a:solidFill>
            <a:srgbClr val="7CC7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"/>
              </a:rPr>
              <a:t>JASON CHAN</a:t>
            </a:r>
          </a:p>
          <a:p>
            <a:pPr algn="ctr"/>
            <a:r>
              <a:rPr lang="en-US" dirty="0">
                <a:cs typeface="Calibri"/>
              </a:rPr>
              <a:t>WEB  DESIGNER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13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79116A66-B394-2CFC-B9F3-E85530580A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8990" y="3869562"/>
            <a:ext cx="2743200" cy="2743200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577C6CC-A059-0FBE-85C4-DE0FD1BBC849}"/>
              </a:ext>
            </a:extLst>
          </p:cNvPr>
          <p:cNvSpPr/>
          <p:nvPr/>
        </p:nvSpPr>
        <p:spPr>
          <a:xfrm>
            <a:off x="6426128" y="3353308"/>
            <a:ext cx="2339530" cy="842802"/>
          </a:xfrm>
          <a:prstGeom prst="wedgeRoundRectCallout">
            <a:avLst/>
          </a:prstGeom>
          <a:solidFill>
            <a:srgbClr val="7CC7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SUBASH ARYAL</a:t>
            </a:r>
          </a:p>
          <a:p>
            <a:pPr algn="ctr"/>
            <a:r>
              <a:rPr lang="en-US" dirty="0">
                <a:cs typeface="Calibri"/>
              </a:rPr>
              <a:t>LEAD SOFTWARE ENGINEER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76D1474-AE53-24D6-13CC-C7D16BA37024}"/>
                  </a:ext>
                </a:extLst>
              </p14:cNvPr>
              <p14:cNvContentPartPr/>
              <p14:nvPr/>
            </p14:nvContentPartPr>
            <p14:xfrm>
              <a:off x="3274026" y="2982131"/>
              <a:ext cx="734484" cy="11347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76D1474-AE53-24D6-13CC-C7D16BA370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1081" y="2919485"/>
                <a:ext cx="860015" cy="238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525FF81-2C5C-68C3-A07F-9078E18309FB}"/>
                  </a:ext>
                </a:extLst>
              </p14:cNvPr>
              <p14:cNvContentPartPr/>
              <p14:nvPr/>
            </p14:nvContentPartPr>
            <p14:xfrm>
              <a:off x="6637330" y="2921965"/>
              <a:ext cx="336857" cy="20687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525FF81-2C5C-68C3-A07F-9078E18309F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74776" y="2859473"/>
                <a:ext cx="462325" cy="332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36625A4-29A6-B51D-88A0-05DA698E6A2B}"/>
                  </a:ext>
                </a:extLst>
              </p14:cNvPr>
              <p14:cNvContentPartPr/>
              <p14:nvPr/>
            </p14:nvContentPartPr>
            <p14:xfrm>
              <a:off x="6651763" y="2943556"/>
              <a:ext cx="784738" cy="168008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36625A4-29A6-B51D-88A0-05DA698E6A2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89157" y="2880732"/>
                <a:ext cx="910310" cy="293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E252BC3-B521-1C6F-72D9-F9F85BD3294F}"/>
                  </a:ext>
                </a:extLst>
              </p14:cNvPr>
              <p14:cNvContentPartPr/>
              <p14:nvPr/>
            </p14:nvContentPartPr>
            <p14:xfrm>
              <a:off x="10061813" y="2917711"/>
              <a:ext cx="896694" cy="20876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E252BC3-B521-1C6F-72D9-F9F85BD3294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99203" y="2855190"/>
                <a:ext cx="1022274" cy="334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7CAA484-DE01-4E9E-184B-31233E3C84BA}"/>
                  </a:ext>
                </a:extLst>
              </p14:cNvPr>
              <p14:cNvContentPartPr/>
              <p14:nvPr/>
            </p14:nvContentPartPr>
            <p14:xfrm>
              <a:off x="2958517" y="6429440"/>
              <a:ext cx="789228" cy="188003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7CAA484-DE01-4E9E-184B-31233E3C84B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95537" y="6366653"/>
                <a:ext cx="914828" cy="313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9B012E2-3995-740B-F027-A4F43FB4525F}"/>
                  </a:ext>
                </a:extLst>
              </p14:cNvPr>
              <p14:cNvContentPartPr/>
              <p14:nvPr/>
            </p14:nvContentPartPr>
            <p14:xfrm>
              <a:off x="5550407" y="6489927"/>
              <a:ext cx="775046" cy="241534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9B012E2-3995-740B-F027-A4F43FB452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87468" y="6426934"/>
                <a:ext cx="900564" cy="36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9DCAC97-0D30-B511-5C91-AE902A35FF74}"/>
                  </a:ext>
                </a:extLst>
              </p14:cNvPr>
              <p14:cNvContentPartPr/>
              <p14:nvPr/>
            </p14:nvContentPartPr>
            <p14:xfrm>
              <a:off x="10277264" y="6390307"/>
              <a:ext cx="949914" cy="150416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9DCAC97-0D30-B511-5C91-AE902A35FF7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214656" y="6327484"/>
                <a:ext cx="1075490" cy="275703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22">
            <a:extLst>
              <a:ext uri="{FF2B5EF4-FFF2-40B4-BE49-F238E27FC236}">
                <a16:creationId xmlns:a16="http://schemas.microsoft.com/office/drawing/2014/main" id="{78A4AD54-F368-3724-51FD-9A65DD9FB3A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14713" y="3887354"/>
            <a:ext cx="2743200" cy="2743200"/>
          </a:xfrm>
          <a:prstGeom prst="rect">
            <a:avLst/>
          </a:prstGeom>
        </p:spPr>
      </p:pic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FCE0E031-A2FD-8386-6F3B-DFAD2311E617}"/>
              </a:ext>
            </a:extLst>
          </p:cNvPr>
          <p:cNvSpPr/>
          <p:nvPr/>
        </p:nvSpPr>
        <p:spPr>
          <a:xfrm>
            <a:off x="9135051" y="3351402"/>
            <a:ext cx="2747097" cy="886406"/>
          </a:xfrm>
          <a:prstGeom prst="wedgeRoundRectCallout">
            <a:avLst/>
          </a:prstGeom>
          <a:solidFill>
            <a:srgbClr val="7CC7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ea typeface="Calibri"/>
              <a:cs typeface="Calibri"/>
            </a:endParaRPr>
          </a:p>
          <a:p>
            <a:pPr algn="ctr"/>
            <a:r>
              <a:rPr lang="en-US" dirty="0">
                <a:ea typeface="Calibri"/>
                <a:cs typeface="Calibri"/>
              </a:rPr>
              <a:t>GAUTAM SAI GUNTUPALLI</a:t>
            </a:r>
            <a:endParaRPr lang="en-US" dirty="0"/>
          </a:p>
          <a:p>
            <a:pPr algn="ctr"/>
            <a:r>
              <a:rPr lang="en-US" dirty="0">
                <a:ea typeface="+mn-lt"/>
                <a:cs typeface="+mn-lt"/>
              </a:rPr>
              <a:t>DB PROGRAMMER/ </a:t>
            </a:r>
          </a:p>
          <a:p>
            <a:pPr algn="ctr"/>
            <a:r>
              <a:rPr lang="en-US" dirty="0">
                <a:ea typeface="+mn-lt"/>
                <a:cs typeface="+mn-lt"/>
              </a:rPr>
              <a:t>SECURITY PROGRAMMER</a:t>
            </a:r>
          </a:p>
          <a:p>
            <a:pPr algn="ctr"/>
            <a:endParaRPr lang="en-US" dirty="0">
              <a:ea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1E19684-C84F-4B74-A8E1-8F65D7E15B96}"/>
                  </a:ext>
                </a:extLst>
              </p14:cNvPr>
              <p14:cNvContentPartPr/>
              <p14:nvPr/>
            </p14:nvContentPartPr>
            <p14:xfrm>
              <a:off x="5400235" y="6387639"/>
              <a:ext cx="966283" cy="190389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1E19684-C84F-4B74-A8E1-8F65D7E15B9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37616" y="6324775"/>
                <a:ext cx="1091882" cy="315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88347C6-53A6-BB8E-BC97-E91E1DF3350D}"/>
                  </a:ext>
                </a:extLst>
              </p14:cNvPr>
              <p14:cNvContentPartPr/>
              <p14:nvPr/>
            </p14:nvContentPartPr>
            <p14:xfrm>
              <a:off x="8190144" y="6329443"/>
              <a:ext cx="783350" cy="177268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88347C6-53A6-BB8E-BC97-E91E1DF3350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127174" y="6266518"/>
                <a:ext cx="908931" cy="302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E6764EC-B94F-D2AF-B764-9F8332EA3C3F}"/>
                  </a:ext>
                </a:extLst>
              </p14:cNvPr>
              <p14:cNvContentPartPr/>
              <p14:nvPr/>
            </p14:nvContentPartPr>
            <p14:xfrm>
              <a:off x="10871255" y="6357233"/>
              <a:ext cx="887599" cy="134122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E6764EC-B94F-D2AF-B764-9F8332EA3C3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808652" y="6294475"/>
                <a:ext cx="1013165" cy="2592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149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191B90-62D1-4718-B891-6A3FC82DD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4" name="Picture 4" descr="A picture containing several&#10;&#10;Description automatically generated">
            <a:extLst>
              <a:ext uri="{FF2B5EF4-FFF2-40B4-BE49-F238E27FC236}">
                <a16:creationId xmlns:a16="http://schemas.microsoft.com/office/drawing/2014/main" id="{096B4AF9-7935-ED3A-41DE-359C9E52D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36" b="4995"/>
          <a:stretch/>
        </p:blipFill>
        <p:spPr>
          <a:xfrm>
            <a:off x="-1" y="1"/>
            <a:ext cx="12192000" cy="685792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3A1050F-42B7-42F4-9436-314DB03DE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1" y="-1504"/>
            <a:ext cx="4527885" cy="2330553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3D407BF-2834-499F-A121-4FF4919FC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7C515C8-97E1-406F-BA1C-EB6AD75B0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8DBBF75-CCF9-41BE-9004-7834D096B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DEBE2A-7C62-4E08-B6AC-3C744D2B2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04806E-DE07-4370-8B2D-439E32B3A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6D2FDC8-0ECE-4F3D-BC43-B5B225668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E79AFB9-7B8D-4C53-9DB3-E5AB8D887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2C94F38-99EB-4C61-AF5E-554B823A5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8F14535-714F-4FC9-A597-27DDE229D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3469542A-5C18-E7F2-2501-91F16D12C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313" y="-15106"/>
            <a:ext cx="931504" cy="92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85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9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7961D-7F39-96C2-B677-C97352BA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542" y="486184"/>
            <a:ext cx="7363990" cy="1325563"/>
          </a:xfrm>
        </p:spPr>
        <p:txBody>
          <a:bodyPr>
            <a:normAutofit/>
          </a:bodyPr>
          <a:lstStyle/>
          <a:p>
            <a:r>
              <a:rPr lang="en-US">
                <a:latin typeface="Georgia Pro"/>
                <a:cs typeface="Calibri Light"/>
              </a:rPr>
              <a:t>About the Application</a:t>
            </a:r>
          </a:p>
        </p:txBody>
      </p:sp>
      <p:pic>
        <p:nvPicPr>
          <p:cNvPr id="6" name="Picture 4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4FCC3F6D-DC08-6C6A-DC40-0CD8F871C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68" r="-3" b="4048"/>
          <a:stretch/>
        </p:blipFill>
        <p:spPr>
          <a:xfrm>
            <a:off x="425849" y="1323353"/>
            <a:ext cx="3692266" cy="402000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3114E-1C98-1ECA-C351-FDB309498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542" y="1946684"/>
            <a:ext cx="736399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2200" b="1">
                <a:latin typeface="Georgia Pro"/>
                <a:cs typeface="Arial"/>
              </a:rPr>
              <a:t>Motive :</a:t>
            </a:r>
            <a:r>
              <a:rPr lang="en-US" sz="2200">
                <a:latin typeface="Georgia Pro Light"/>
                <a:cs typeface="Arial"/>
              </a:rPr>
              <a:t> To help people willing to quit smoking </a:t>
            </a:r>
            <a:endParaRPr lang="en-US" sz="2200">
              <a:latin typeface="Georgia Pro Ligh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200">
              <a:latin typeface="Georgia Pro Light"/>
              <a:cs typeface="Arial"/>
            </a:endParaRPr>
          </a:p>
          <a:p>
            <a:pPr>
              <a:spcBef>
                <a:spcPts val="0"/>
              </a:spcBef>
            </a:pPr>
            <a:r>
              <a:rPr lang="en-US" sz="2200" b="1">
                <a:latin typeface="Georgia Pro"/>
                <a:cs typeface="Arial"/>
              </a:rPr>
              <a:t>How?</a:t>
            </a:r>
            <a:r>
              <a:rPr lang="en-US" sz="2200">
                <a:latin typeface="Georgia Pro Light"/>
                <a:cs typeface="Arial"/>
              </a:rPr>
              <a:t> With the help of an app that is more of a friend rather than a cop. 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>
              <a:latin typeface="Georgia Pro Light"/>
              <a:cs typeface="Arial"/>
            </a:endParaRPr>
          </a:p>
          <a:p>
            <a:pPr>
              <a:spcBef>
                <a:spcPts val="0"/>
              </a:spcBef>
            </a:pPr>
            <a:r>
              <a:rPr lang="en-US" sz="2200" b="1">
                <a:latin typeface="Georgia Pro"/>
                <a:cs typeface="Arial"/>
              </a:rPr>
              <a:t>For whom?</a:t>
            </a:r>
            <a:r>
              <a:rPr lang="en-US" sz="2200">
                <a:latin typeface="Georgia Pro Light"/>
                <a:cs typeface="Arial"/>
              </a:rPr>
              <a:t> For people who are into smoking and are motivated to quit, but need help </a:t>
            </a:r>
            <a:endParaRPr lang="en-US" sz="2200">
              <a:latin typeface="Georgia Pro Light"/>
            </a:endParaRPr>
          </a:p>
          <a:p>
            <a:pPr>
              <a:spcBef>
                <a:spcPts val="0"/>
              </a:spcBef>
            </a:pPr>
            <a:endParaRPr lang="en-US" sz="2200">
              <a:latin typeface="Georgia Pro Light"/>
              <a:cs typeface="Arial"/>
            </a:endParaRPr>
          </a:p>
          <a:p>
            <a:pPr>
              <a:spcBef>
                <a:spcPts val="0"/>
              </a:spcBef>
            </a:pPr>
            <a:r>
              <a:rPr lang="en-US" sz="2200" b="1">
                <a:latin typeface="Georgia Pro"/>
                <a:cs typeface="Arial"/>
              </a:rPr>
              <a:t>Influence : Kwit </a:t>
            </a:r>
            <a:endParaRPr lang="en-US" sz="2200">
              <a:latin typeface="Georgia Pro Light"/>
              <a:cs typeface="Arial"/>
            </a:endParaRPr>
          </a:p>
          <a:p>
            <a:pPr>
              <a:spcBef>
                <a:spcPts val="0"/>
              </a:spcBef>
            </a:pPr>
            <a:endParaRPr lang="en-US" sz="2200">
              <a:latin typeface="Georgia Pro Light"/>
              <a:cs typeface="Arial"/>
            </a:endParaRPr>
          </a:p>
          <a:p>
            <a:pPr>
              <a:spcBef>
                <a:spcPts val="0"/>
              </a:spcBef>
            </a:pPr>
            <a:r>
              <a:rPr lang="en-US" sz="2200" b="1">
                <a:latin typeface="Georgia Pro"/>
                <a:cs typeface="Arial"/>
              </a:rPr>
              <a:t>Target Platform : </a:t>
            </a:r>
            <a:r>
              <a:rPr lang="en-US" sz="2200">
                <a:latin typeface="Georgia Pro Light"/>
                <a:cs typeface="Arial"/>
              </a:rPr>
              <a:t>Android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>
              <a:latin typeface="Georgia Pro Light"/>
              <a:cs typeface="Arial"/>
            </a:endParaRPr>
          </a:p>
          <a:p>
            <a:pPr>
              <a:spcBef>
                <a:spcPts val="0"/>
              </a:spcBef>
            </a:pPr>
            <a:r>
              <a:rPr lang="en-US" sz="2200" b="1">
                <a:latin typeface="Georgia Pro"/>
                <a:cs typeface="Arial"/>
              </a:rPr>
              <a:t>Frameworks :</a:t>
            </a:r>
            <a:r>
              <a:rPr lang="en-US" sz="2200">
                <a:latin typeface="Georgia Pro Light"/>
                <a:cs typeface="Arial"/>
              </a:rPr>
              <a:t> Firebase, React</a:t>
            </a:r>
          </a:p>
          <a:p>
            <a:endParaRPr lang="en-US" sz="2200">
              <a:latin typeface="Georgia Pro Light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331971-DD75-6D86-3D1B-79A15C09263C}"/>
              </a:ext>
            </a:extLst>
          </p:cNvPr>
          <p:cNvSpPr txBox="1"/>
          <p:nvPr/>
        </p:nvSpPr>
        <p:spPr>
          <a:xfrm>
            <a:off x="4724400" y="3200400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endParaRPr lang="en-US" sz="1100" dirty="0">
              <a:solidFill>
                <a:srgbClr val="444444"/>
              </a:solidFill>
              <a:cs typeface="Arial"/>
            </a:endParaRPr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278361C-0132-B88A-3084-8B78565B4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562" y="-138471"/>
            <a:ext cx="1251975" cy="12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95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8" name="Picture 38" descr="A picture containing text, table, indoor, electronics&#10;&#10;Description automatically generated">
            <a:extLst>
              <a:ext uri="{FF2B5EF4-FFF2-40B4-BE49-F238E27FC236}">
                <a16:creationId xmlns:a16="http://schemas.microsoft.com/office/drawing/2014/main" id="{0EA86632-58CD-1ACE-A19E-D4D1C3784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84" r="-1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0B5A5-8577-C961-CF98-3D35D7DDF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anchor="b">
            <a:normAutofit/>
          </a:bodyPr>
          <a:lstStyle/>
          <a:p>
            <a:r>
              <a:rPr lang="en-US" sz="3600">
                <a:ea typeface="Calibri Light"/>
                <a:cs typeface="Calibri Light"/>
              </a:rPr>
              <a:t>Our References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2EFB08D1-2D76-087D-B8A2-72D93791F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722729"/>
            <a:ext cx="3633747" cy="270006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>
                <a:latin typeface="Calibri Light"/>
                <a:ea typeface="Calibri Light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https://www.canada.ca/en/health-canada/campaigns/quit-smoking.html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>
              <a:latin typeface="Calibri Light"/>
              <a:ea typeface="Calibri Light"/>
              <a:cs typeface="Arial"/>
            </a:endParaRPr>
          </a:p>
          <a:p>
            <a:pPr>
              <a:spcBef>
                <a:spcPts val="0"/>
              </a:spcBef>
            </a:pPr>
            <a:r>
              <a:rPr lang="en-US" sz="2000" u="sng">
                <a:latin typeface="Calibri Light"/>
                <a:ea typeface="Calibri Light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https://youtu.be/ljW677R9eaE</a:t>
            </a:r>
            <a:endParaRPr lang="en-US" sz="2000">
              <a:latin typeface="Calibri Light"/>
              <a:ea typeface="Calibri Light"/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u="sng">
              <a:latin typeface="Calibri Light"/>
              <a:ea typeface="Calibri Light"/>
              <a:cs typeface="Arial"/>
            </a:endParaRPr>
          </a:p>
          <a:p>
            <a:pPr>
              <a:spcBef>
                <a:spcPts val="0"/>
              </a:spcBef>
            </a:pPr>
            <a:r>
              <a:rPr lang="en-US" sz="2000" u="sng">
                <a:latin typeface="Calibri Light"/>
                <a:ea typeface="Calibri Light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https://youtu.be/yzIM9z-VUDE</a:t>
            </a:r>
            <a:endParaRPr lang="en-US" sz="2000">
              <a:latin typeface="Calibri Light"/>
              <a:ea typeface="Calibri Light"/>
              <a:cs typeface="Arial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000">
              <a:latin typeface="Calibri Light"/>
              <a:ea typeface="Calibri Light"/>
              <a:cs typeface="Arial"/>
            </a:endParaRPr>
          </a:p>
          <a:p>
            <a:pPr marL="0" indent="0">
              <a:buNone/>
            </a:pPr>
            <a:endParaRPr lang="en-US" sz="2000">
              <a:latin typeface="Calibri Light"/>
              <a:ea typeface="Calibri"/>
              <a:cs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C49BE5-5D72-F141-4199-ED44EE946450}"/>
              </a:ext>
            </a:extLst>
          </p:cNvPr>
          <p:cNvSpPr txBox="1"/>
          <p:nvPr/>
        </p:nvSpPr>
        <p:spPr>
          <a:xfrm>
            <a:off x="7625614" y="6657945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3021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0C2F8F76-4F55-4ED5-AC3D-1714C449C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3" descr="A picture containing text, toy, vector graphics&#10;&#10;Description automatically generated">
            <a:extLst>
              <a:ext uri="{FF2B5EF4-FFF2-40B4-BE49-F238E27FC236}">
                <a16:creationId xmlns:a16="http://schemas.microsoft.com/office/drawing/2014/main" id="{7AE6FA2A-B476-4662-6B94-CD0EE6ECD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6" r="9626"/>
          <a:stretch/>
        </p:blipFill>
        <p:spPr>
          <a:xfrm>
            <a:off x="409576" y="633619"/>
            <a:ext cx="6648449" cy="5495925"/>
          </a:xfrm>
          <a:prstGeom prst="rect">
            <a:avLst/>
          </a:prstGeom>
        </p:spPr>
      </p:pic>
      <p:sp useBgFill="1">
        <p:nvSpPr>
          <p:cNvPr id="108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041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12BAD-3AC4-B1E0-E23F-76A27657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533" y="978619"/>
            <a:ext cx="3404594" cy="1106424"/>
          </a:xfrm>
        </p:spPr>
        <p:txBody>
          <a:bodyPr>
            <a:normAutofit/>
          </a:bodyPr>
          <a:lstStyle/>
          <a:p>
            <a:r>
              <a:rPr lang="en-US" sz="2600">
                <a:latin typeface="Georgia Pro"/>
                <a:cs typeface="Calibri Light"/>
              </a:rPr>
              <a:t>Tools and Schedule</a:t>
            </a:r>
          </a:p>
        </p:txBody>
      </p:sp>
      <p:sp>
        <p:nvSpPr>
          <p:cNvPr id="110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9033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81E2DF8-F6D8-4E5C-B76E-E082FD8C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5691" y="2122470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09A940-2E52-AEE4-6651-166FC611B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532" y="2371442"/>
            <a:ext cx="3404594" cy="3429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b="1" dirty="0">
                <a:latin typeface="Georgia Pro Light"/>
                <a:ea typeface="+mn-lt"/>
                <a:cs typeface="+mn-lt"/>
              </a:rPr>
              <a:t>Project Management Tool : Jira</a:t>
            </a:r>
          </a:p>
          <a:p>
            <a:pPr marL="0" indent="0">
              <a:buNone/>
            </a:pPr>
            <a:endParaRPr lang="en-US" sz="1700" b="1">
              <a:latin typeface="Georgia Pro Light"/>
              <a:cs typeface="Calibri"/>
            </a:endParaRPr>
          </a:p>
          <a:p>
            <a:pPr marL="0" indent="0">
              <a:buNone/>
            </a:pPr>
            <a:r>
              <a:rPr lang="en-US" sz="1700" b="1" dirty="0">
                <a:latin typeface="Georgia Pro Light"/>
                <a:cs typeface="Calibri"/>
              </a:rPr>
              <a:t>Team Meeting : Every Monday and Friday</a:t>
            </a:r>
          </a:p>
          <a:p>
            <a:pPr marL="0" indent="0">
              <a:buNone/>
            </a:pPr>
            <a:endParaRPr lang="en-US" sz="1700" b="1">
              <a:latin typeface="Georgia Pro Light"/>
              <a:cs typeface="Calibri"/>
            </a:endParaRPr>
          </a:p>
          <a:p>
            <a:pPr marL="0" indent="0">
              <a:buNone/>
            </a:pPr>
            <a:r>
              <a:rPr lang="en-US" sz="1700" b="1" dirty="0">
                <a:latin typeface="Georgia Pro Light"/>
                <a:cs typeface="Calibri"/>
              </a:rPr>
              <a:t>Meeting Platform :  Microsoft Teams</a:t>
            </a: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E577104B-343F-974A-F787-6601EEC46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151" y="75023"/>
            <a:ext cx="931505" cy="8987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42D502-5275-3B3C-8FC1-CF85589C684D}"/>
                  </a:ext>
                </a:extLst>
              </p14:cNvPr>
              <p14:cNvContentPartPr/>
              <p14:nvPr/>
            </p14:nvContentPartPr>
            <p14:xfrm>
              <a:off x="9771334" y="4170548"/>
              <a:ext cx="12290" cy="1229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42D502-5275-3B3C-8FC1-CF85589C68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32874" y="2032088"/>
                <a:ext cx="4301500" cy="4301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634FF4-69B1-7999-5C07-EFB613D92BA0}"/>
                  </a:ext>
                </a:extLst>
              </p14:cNvPr>
              <p14:cNvContentPartPr/>
              <p14:nvPr/>
            </p14:nvContentPartPr>
            <p14:xfrm>
              <a:off x="9873882" y="4170548"/>
              <a:ext cx="12290" cy="1229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634FF4-69B1-7999-5C07-EFB613D92B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3132" y="2032088"/>
                <a:ext cx="4301500" cy="4301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255011C-CBC5-F156-A2A9-FA7E3B9FA2F6}"/>
                  </a:ext>
                </a:extLst>
              </p14:cNvPr>
              <p14:cNvContentPartPr/>
              <p14:nvPr/>
            </p14:nvContentPartPr>
            <p14:xfrm>
              <a:off x="9873882" y="4170548"/>
              <a:ext cx="12290" cy="1229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255011C-CBC5-F156-A2A9-FA7E3B9FA2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3132" y="2032088"/>
                <a:ext cx="4301500" cy="4301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3D1C2C-6FC8-3886-E056-AF46398D4AFC}"/>
                  </a:ext>
                </a:extLst>
              </p14:cNvPr>
              <p14:cNvContentPartPr/>
              <p14:nvPr/>
            </p14:nvContentPartPr>
            <p14:xfrm>
              <a:off x="10426947" y="4944838"/>
              <a:ext cx="12290" cy="1229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3D1C2C-6FC8-3886-E056-AF46398D4A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76197" y="2806378"/>
                <a:ext cx="4301500" cy="4301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4251774-F2FE-B10C-27C5-281C0B616525}"/>
                  </a:ext>
                </a:extLst>
              </p14:cNvPr>
              <p14:cNvContentPartPr/>
              <p14:nvPr/>
            </p14:nvContentPartPr>
            <p14:xfrm>
              <a:off x="10196983" y="3665684"/>
              <a:ext cx="12290" cy="1229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4251774-F2FE-B10C-27C5-281C0B6165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58523" y="1527224"/>
                <a:ext cx="4301500" cy="4301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0F7ED73-543F-A66A-F18B-2568A321788B}"/>
                  </a:ext>
                </a:extLst>
              </p14:cNvPr>
              <p14:cNvContentPartPr/>
              <p14:nvPr/>
            </p14:nvContentPartPr>
            <p14:xfrm>
              <a:off x="10196983" y="3665684"/>
              <a:ext cx="12290" cy="1229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0F7ED73-543F-A66A-F18B-2568A32178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58523" y="1527224"/>
                <a:ext cx="4301500" cy="4301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5CDECE7-4F11-DD5B-2C14-C7208955A8AB}"/>
                  </a:ext>
                </a:extLst>
              </p14:cNvPr>
              <p14:cNvContentPartPr/>
              <p14:nvPr/>
            </p14:nvContentPartPr>
            <p14:xfrm>
              <a:off x="10196983" y="3665684"/>
              <a:ext cx="12290" cy="1229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5CDECE7-4F11-DD5B-2C14-C7208955A8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58523" y="1527224"/>
                <a:ext cx="4301500" cy="4301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70868DC-796B-2159-9522-CA5FA29CDD6B}"/>
                  </a:ext>
                </a:extLst>
              </p14:cNvPr>
              <p14:cNvContentPartPr/>
              <p14:nvPr/>
            </p14:nvContentPartPr>
            <p14:xfrm>
              <a:off x="10142300" y="4344629"/>
              <a:ext cx="12290" cy="1229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70868DC-796B-2159-9522-CA5FA29CDD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91550" y="2206169"/>
                <a:ext cx="4301500" cy="4301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5746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639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About the Application</vt:lpstr>
      <vt:lpstr>Our References</vt:lpstr>
      <vt:lpstr>Tools and Schedule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752</cp:revision>
  <dcterms:created xsi:type="dcterms:W3CDTF">2023-05-30T17:58:29Z</dcterms:created>
  <dcterms:modified xsi:type="dcterms:W3CDTF">2023-06-05T01:51:01Z</dcterms:modified>
</cp:coreProperties>
</file>